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9" r:id="rId2"/>
    <p:sldId id="259" r:id="rId3"/>
    <p:sldId id="296" r:id="rId4"/>
    <p:sldId id="323" r:id="rId5"/>
    <p:sldId id="330" r:id="rId6"/>
    <p:sldId id="285" r:id="rId7"/>
    <p:sldId id="331" r:id="rId8"/>
    <p:sldId id="308" r:id="rId9"/>
    <p:sldId id="311" r:id="rId10"/>
    <p:sldId id="322" r:id="rId11"/>
    <p:sldId id="320" r:id="rId12"/>
    <p:sldId id="327" r:id="rId13"/>
    <p:sldId id="317" r:id="rId14"/>
    <p:sldId id="306" r:id="rId15"/>
    <p:sldId id="324" r:id="rId16"/>
    <p:sldId id="30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6582"/>
  </p:normalViewPr>
  <p:slideViewPr>
    <p:cSldViewPr snapToGrid="0">
      <p:cViewPr varScale="1">
        <p:scale>
          <a:sx n="112" d="100"/>
          <a:sy n="112" d="100"/>
        </p:scale>
        <p:origin x="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2025-11-06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067" y="1733797"/>
            <a:ext cx="6391622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Välkomna!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8050076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Uppdrag 3. Upptäck vad du tänker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7147107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Uppdrag: När du tittar på saken, upptäck vad du </a:t>
            </a:r>
            <a:r>
              <a:rPr lang="sv-SE" sz="2200" b="1" dirty="0">
                <a:solidFill>
                  <a:srgbClr val="BC5840"/>
                </a:solidFill>
              </a:rPr>
              <a:t>tänker</a:t>
            </a:r>
          </a:p>
          <a:p>
            <a:pPr>
              <a:lnSpc>
                <a:spcPct val="15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Berätta</a:t>
            </a:r>
            <a:r>
              <a:rPr lang="sv-SE" sz="2200" dirty="0"/>
              <a:t> vad du tänker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Kom ihåg att alla tankar är </a:t>
            </a:r>
            <a:r>
              <a:rPr lang="sv-SE" sz="2200" b="1" dirty="0">
                <a:solidFill>
                  <a:srgbClr val="BC5840"/>
                </a:solidFill>
              </a:rPr>
              <a:t>okej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9B8503D-8FBE-4D41-96CC-7BF88518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233" y="1862632"/>
            <a:ext cx="3913792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1" name="Ned 10">
            <a:extLst>
              <a:ext uri="{FF2B5EF4-FFF2-40B4-BE49-F238E27FC236}">
                <a16:creationId xmlns:a16="http://schemas.microsoft.com/office/drawing/2014/main" id="{9E2457E9-9085-CB43-AEBB-95EC209E9B04}"/>
              </a:ext>
            </a:extLst>
          </p:cNvPr>
          <p:cNvSpPr/>
          <p:nvPr/>
        </p:nvSpPr>
        <p:spPr>
          <a:xfrm rot="16200000">
            <a:off x="5780391" y="2826536"/>
            <a:ext cx="387759" cy="838308"/>
          </a:xfrm>
          <a:prstGeom prst="downArrow">
            <a:avLst>
              <a:gd name="adj1" fmla="val 5801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52456E2-2EB4-D140-999F-28175D624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>
            <a:normAutofit fontScale="90000"/>
          </a:bodyPr>
          <a:lstStyle/>
          <a:p>
            <a:r>
              <a:rPr lang="sv-SE" dirty="0"/>
              <a:t>Varför gör vi det här?</a:t>
            </a:r>
          </a:p>
        </p:txBody>
      </p:sp>
      <p:sp>
        <p:nvSpPr>
          <p:cNvPr id="21" name="Rektangel med rundade hörn 20">
            <a:extLst>
              <a:ext uri="{FF2B5EF4-FFF2-40B4-BE49-F238E27FC236}">
                <a16:creationId xmlns:a16="http://schemas.microsoft.com/office/drawing/2014/main" id="{A7192D36-2F86-9C49-8006-D2F4B79573DF}"/>
              </a:ext>
            </a:extLst>
          </p:cNvPr>
          <p:cNvSpPr/>
          <p:nvPr/>
        </p:nvSpPr>
        <p:spPr>
          <a:xfrm>
            <a:off x="1149475" y="2297430"/>
            <a:ext cx="4173355" cy="1794658"/>
          </a:xfrm>
          <a:prstGeom prst="roundRect">
            <a:avLst/>
          </a:prstGeom>
          <a:solidFill>
            <a:srgbClr val="BC5840"/>
          </a:solidFill>
          <a:ln>
            <a:solidFill>
              <a:srgbClr val="F4F0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2200" dirty="0">
                <a:solidFill>
                  <a:schemeClr val="bg1"/>
                </a:solidFill>
                <a:latin typeface="Larsseit" pitchFamily="2" charset="77"/>
              </a:rPr>
              <a:t>Lägger märke till tankar, känslor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2200" dirty="0">
                <a:solidFill>
                  <a:schemeClr val="bg1"/>
                </a:solidFill>
                <a:latin typeface="Larsseit" pitchFamily="2" charset="77"/>
              </a:rPr>
              <a:t>och kroppen</a:t>
            </a:r>
          </a:p>
        </p:txBody>
      </p:sp>
      <p:sp>
        <p:nvSpPr>
          <p:cNvPr id="30" name="Rektangel med rundade hörn 29">
            <a:extLst>
              <a:ext uri="{FF2B5EF4-FFF2-40B4-BE49-F238E27FC236}">
                <a16:creationId xmlns:a16="http://schemas.microsoft.com/office/drawing/2014/main" id="{7B0FB937-AE8A-BF4D-8732-1DCBBC582867}"/>
              </a:ext>
            </a:extLst>
          </p:cNvPr>
          <p:cNvSpPr/>
          <p:nvPr/>
        </p:nvSpPr>
        <p:spPr>
          <a:xfrm>
            <a:off x="6566181" y="2297430"/>
            <a:ext cx="4173355" cy="1794658"/>
          </a:xfrm>
          <a:prstGeom prst="roundRect">
            <a:avLst/>
          </a:prstGeom>
          <a:solidFill>
            <a:srgbClr val="0F564E"/>
          </a:solidFill>
          <a:ln>
            <a:solidFill>
              <a:srgbClr val="F4F0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v-SE" sz="2200" dirty="0">
                <a:solidFill>
                  <a:schemeClr val="bg1"/>
                </a:solidFill>
                <a:latin typeface="Larsseit" pitchFamily="2" charset="77"/>
              </a:rPr>
              <a:t>Mår bättre, klarar mer</a:t>
            </a:r>
          </a:p>
        </p:txBody>
      </p:sp>
    </p:spTree>
    <p:extLst>
      <p:ext uri="{BB962C8B-B14F-4D97-AF65-F5344CB8AC3E}">
        <p14:creationId xmlns:p14="http://schemas.microsoft.com/office/powerpoint/2010/main" val="2751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356" y="1666064"/>
            <a:ext cx="2638178" cy="1952889"/>
          </a:xfrm>
        </p:spPr>
        <p:txBody>
          <a:bodyPr/>
          <a:lstStyle/>
          <a:p>
            <a:br>
              <a:rPr lang="sv-SE" dirty="0"/>
            </a:br>
            <a:r>
              <a:rPr lang="sv-SE" sz="6600" dirty="0">
                <a:solidFill>
                  <a:srgbClr val="BC5840"/>
                </a:solidFill>
              </a:rPr>
              <a:t>PAUS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Gruppträff 3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Öva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454910"/>
            <a:ext cx="6335577" cy="3420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Gör skrivövningen </a:t>
            </a:r>
            <a:r>
              <a:rPr lang="sv-SE" sz="2200" b="1" dirty="0">
                <a:solidFill>
                  <a:srgbClr val="BC5840"/>
                </a:solidFill>
              </a:rPr>
              <a:t>Allt är perfekt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dirty="0"/>
              <a:t>Lägg märke till om du får </a:t>
            </a:r>
            <a:r>
              <a:rPr lang="sv-SE" sz="2200" b="1" dirty="0">
                <a:solidFill>
                  <a:srgbClr val="BC5840"/>
                </a:solidFill>
              </a:rPr>
              <a:t>bra/dåligt-tankar</a:t>
            </a: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’Ful handstil’, ’gick bättre än jag trodde’</a:t>
            </a:r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</a:t>
            </a:r>
            <a:r>
              <a:rPr lang="sv-SE" sz="2200" dirty="0"/>
              <a:t>om övningen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3A97B82-FC62-704D-B266-7F3A9F8F3D1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63321" y="36246"/>
            <a:ext cx="4817274" cy="67855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Lyssna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413556" cy="3420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/>
              <a:t>Gör lyssningsövningen </a:t>
            </a:r>
            <a:r>
              <a:rPr lang="sv-SE" sz="2200" b="1" dirty="0">
                <a:solidFill>
                  <a:srgbClr val="BC5840"/>
                </a:solidFill>
              </a:rPr>
              <a:t>Att bara lyssna</a:t>
            </a:r>
            <a:endParaRPr lang="sv-SE" sz="2200" dirty="0"/>
          </a:p>
          <a:p>
            <a:pPr>
              <a:lnSpc>
                <a:spcPct val="150000"/>
              </a:lnSpc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</a:t>
            </a:r>
            <a:r>
              <a:rPr lang="sv-SE" sz="2200" dirty="0"/>
              <a:t>om tankar som du fick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BBE1E40-1CEA-1C4C-BD92-379A6641640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182638" y="1697663"/>
            <a:ext cx="3561563" cy="3561563"/>
          </a:xfrm>
        </p:spPr>
      </p:pic>
    </p:spTree>
    <p:extLst>
      <p:ext uri="{BB962C8B-B14F-4D97-AF65-F5344CB8AC3E}">
        <p14:creationId xmlns:p14="http://schemas.microsoft.com/office/powerpoint/2010/main" val="625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BBE1E40-1CEA-1C4C-BD92-379A6641640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182638" y="1962135"/>
            <a:ext cx="3561563" cy="3032618"/>
          </a:xfrm>
        </p:spPr>
      </p:pic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86A2428F-5542-9848-8446-CD6B45BD6632}"/>
              </a:ext>
            </a:extLst>
          </p:cNvPr>
          <p:cNvSpPr txBox="1">
            <a:spLocks/>
          </p:cNvSpPr>
          <p:nvPr/>
        </p:nvSpPr>
        <p:spPr>
          <a:xfrm>
            <a:off x="545284" y="1883229"/>
            <a:ext cx="5333002" cy="426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342900" indent="-342900"/>
            <a:r>
              <a:rPr lang="sv-SE" dirty="0"/>
              <a:t>Pratade om tankar</a:t>
            </a:r>
          </a:p>
          <a:p>
            <a:pPr marL="342900" indent="-342900"/>
            <a:r>
              <a:rPr lang="sv-SE" dirty="0"/>
              <a:t>Övade: Det jag tänker</a:t>
            </a:r>
          </a:p>
          <a:p>
            <a:pPr marL="342900" indent="-342900"/>
            <a:r>
              <a:rPr lang="sv-SE" dirty="0"/>
              <a:t>Lyssnade: Att bara lyssna</a:t>
            </a:r>
          </a:p>
          <a:p>
            <a:pPr marL="342900" indent="-342900"/>
            <a:endParaRPr lang="sv-SE" dirty="0"/>
          </a:p>
          <a:p>
            <a:pPr marL="342900" indent="-342900"/>
            <a:r>
              <a:rPr lang="sv-SE" dirty="0"/>
              <a:t>Vad var svårt?</a:t>
            </a:r>
          </a:p>
          <a:p>
            <a:pPr marL="342900" indent="-342900"/>
            <a:r>
              <a:rPr lang="sv-SE" dirty="0"/>
              <a:t>Vad var lätt?</a:t>
            </a:r>
          </a:p>
          <a:p>
            <a:pPr marL="342900" indent="-342900"/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>
                <a:solidFill>
                  <a:srgbClr val="BC5840"/>
                </a:solidFill>
              </a:rPr>
              <a:t>Till nästa gång!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Lyssna: Att </a:t>
            </a:r>
            <a:r>
              <a:rPr lang="sv-SE"/>
              <a:t>bara lyssna en gång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12" name="Rubrik 3">
            <a:extLst>
              <a:ext uri="{FF2B5EF4-FFF2-40B4-BE49-F238E27FC236}">
                <a16:creationId xmlns:a16="http://schemas.microsoft.com/office/drawing/2014/main" id="{5BD1D994-DE23-B649-A7DC-E1F576F78D9E}"/>
              </a:ext>
            </a:extLst>
          </p:cNvPr>
          <p:cNvSpPr txBox="1">
            <a:spLocks/>
          </p:cNvSpPr>
          <p:nvPr/>
        </p:nvSpPr>
        <p:spPr>
          <a:xfrm>
            <a:off x="545285" y="714311"/>
            <a:ext cx="5005432" cy="1292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F564E"/>
                </a:solidFill>
                <a:latin typeface="Larsseit" pitchFamily="2" charset="77"/>
                <a:ea typeface="+mj-ea"/>
                <a:cs typeface="+mj-cs"/>
              </a:defRPr>
            </a:lvl1pPr>
          </a:lstStyle>
          <a:p>
            <a:r>
              <a:rPr lang="sv-SE"/>
              <a:t>Gjort idag?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44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990983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5CEE3E-0EC3-E841-8D14-8E0E2C6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Hitta fokus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A1A237-F9FF-8746-8B54-EBD70C8B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337" y="1018489"/>
            <a:ext cx="4410055" cy="41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Prata om Sture Struts (från förra gången)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Vad har du </a:t>
            </a:r>
            <a:r>
              <a:rPr lang="sv-SE" b="0" i="1" dirty="0">
                <a:solidFill>
                  <a:schemeClr val="tx1"/>
                </a:solidFill>
              </a:rPr>
              <a:t>inte</a:t>
            </a:r>
            <a:r>
              <a:rPr lang="sv-SE" b="0" dirty="0">
                <a:solidFill>
                  <a:schemeClr val="tx1"/>
                </a:solidFill>
              </a:rPr>
              <a:t> gjort som du egentligen velat? </a:t>
            </a:r>
          </a:p>
          <a:p>
            <a:pPr marL="342900" indent="-342900"/>
            <a:r>
              <a:rPr lang="sv-SE" dirty="0"/>
              <a:t>Prata om att hitta fokus</a:t>
            </a: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Öva: Det jag tänker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Lyssna: Att bara lyssna</a:t>
            </a:r>
          </a:p>
          <a:p>
            <a:pPr marL="342900" indent="-342900"/>
            <a:r>
              <a:rPr lang="sv-SE" dirty="0"/>
              <a:t>Vad har vi gjort idag?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3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Göra idag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A5C9CF-EDDF-E144-8E37-78858FAC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>
            <a:normAutofit/>
          </a:bodyPr>
          <a:lstStyle/>
          <a:p>
            <a:r>
              <a:rPr lang="sv-SE" dirty="0"/>
              <a:t>Hitta fokus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6427017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Idag ska vi prata om </a:t>
            </a:r>
            <a:r>
              <a:rPr lang="sv-SE" sz="2200" b="1" dirty="0">
                <a:solidFill>
                  <a:srgbClr val="BC5840"/>
                </a:solidFill>
              </a:rPr>
              <a:t>hitta fokus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Vi ska titta närmare på våra </a:t>
            </a:r>
            <a:r>
              <a:rPr lang="sv-SE" sz="2200" b="1" dirty="0">
                <a:solidFill>
                  <a:srgbClr val="BC5840"/>
                </a:solidFill>
              </a:rPr>
              <a:t>egna tankar</a:t>
            </a:r>
          </a:p>
          <a:p>
            <a:pPr>
              <a:lnSpc>
                <a:spcPct val="150000"/>
              </a:lnSpc>
            </a:pPr>
            <a:r>
              <a:rPr lang="sv-SE" sz="2200" b="1" dirty="0">
                <a:solidFill>
                  <a:srgbClr val="BC5840"/>
                </a:solidFill>
              </a:rPr>
              <a:t>Senare</a:t>
            </a:r>
            <a:r>
              <a:rPr lang="sv-SE" sz="2200" dirty="0"/>
              <a:t> kommer vi prata om känslor och kroppen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F0C281A-1D38-FF4D-9F66-B2FCAA23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453" y="1862632"/>
            <a:ext cx="3913792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>
            <a:normAutofit/>
          </a:bodyPr>
          <a:lstStyle/>
          <a:p>
            <a:r>
              <a:rPr lang="sv-SE" dirty="0"/>
              <a:t>Hitta fokus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5866947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Kommer du ihåg </a:t>
            </a:r>
            <a:r>
              <a:rPr lang="sv-SE" sz="2200" b="1" dirty="0">
                <a:solidFill>
                  <a:srgbClr val="BC5840"/>
                </a:solidFill>
              </a:rPr>
              <a:t>Sture Struts</a:t>
            </a:r>
            <a:r>
              <a:rPr lang="sv-SE" sz="2200" dirty="0"/>
              <a:t>?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När Sture blir rädd får han </a:t>
            </a:r>
            <a:r>
              <a:rPr lang="sv-SE" sz="2200" b="1" dirty="0">
                <a:solidFill>
                  <a:srgbClr val="BC5840"/>
                </a:solidFill>
              </a:rPr>
              <a:t>tankar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Till exempel tanken </a:t>
            </a:r>
            <a:r>
              <a:rPr lang="sv-SE" sz="2200" b="1" dirty="0">
                <a:solidFill>
                  <a:srgbClr val="BC5840"/>
                </a:solidFill>
              </a:rPr>
              <a:t>’Jag måste gömma mig’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6887417-7085-6646-80D5-2E7190982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453" y="1862632"/>
            <a:ext cx="3913792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0F62FC-3DBE-DB45-A88C-0F956285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61" y="1708931"/>
            <a:ext cx="3349469" cy="3768152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40EB3A37-9CCF-9642-BAA5-F49C38A4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12" y="1663211"/>
            <a:ext cx="2614616" cy="2374744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18A920C2-C48C-2348-99B4-217EA66178D5}"/>
              </a:ext>
            </a:extLst>
          </p:cNvPr>
          <p:cNvSpPr txBox="1"/>
          <p:nvPr/>
        </p:nvSpPr>
        <p:spPr>
          <a:xfrm>
            <a:off x="3909054" y="2231706"/>
            <a:ext cx="182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’Jag måste </a:t>
            </a:r>
            <a:r>
              <a:rPr lang="sv-SE" sz="2400" b="1" dirty="0">
                <a:solidFill>
                  <a:schemeClr val="bg1"/>
                </a:solidFill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gömma mig</a:t>
            </a:r>
            <a:r>
              <a:rPr lang="sv-SE" sz="2400" b="1" dirty="0">
                <a:solidFill>
                  <a:schemeClr val="bg1"/>
                </a:solidFill>
                <a:effectLst/>
                <a:latin typeface="Larssei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11" name="Rubrik 2">
            <a:extLst>
              <a:ext uri="{FF2B5EF4-FFF2-40B4-BE49-F238E27FC236}">
                <a16:creationId xmlns:a16="http://schemas.microsoft.com/office/drawing/2014/main" id="{9DC4F4E3-1FC9-674D-9E51-42B077D2E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>
            <a:normAutofit/>
          </a:bodyPr>
          <a:lstStyle/>
          <a:p>
            <a:r>
              <a:rPr lang="sv-SE" dirty="0"/>
              <a:t>Sture tänker</a:t>
            </a:r>
          </a:p>
        </p:txBody>
      </p:sp>
    </p:spTree>
    <p:extLst>
      <p:ext uri="{BB962C8B-B14F-4D97-AF65-F5344CB8AC3E}">
        <p14:creationId xmlns:p14="http://schemas.microsoft.com/office/powerpoint/2010/main" val="19335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5465223" cy="1293914"/>
          </a:xfrm>
        </p:spPr>
        <p:txBody>
          <a:bodyPr>
            <a:normAutofit/>
          </a:bodyPr>
          <a:lstStyle/>
          <a:p>
            <a:r>
              <a:rPr lang="sv-SE" dirty="0"/>
              <a:t>Hitta fokus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5550715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Nu ska vi träna på att </a:t>
            </a:r>
            <a:r>
              <a:rPr lang="sv-SE" sz="2200" b="1" dirty="0">
                <a:solidFill>
                  <a:srgbClr val="BC5840"/>
                </a:solidFill>
              </a:rPr>
              <a:t>upptäcka </a:t>
            </a:r>
            <a:r>
              <a:rPr lang="sv-SE" sz="2200" dirty="0"/>
              <a:t>tankar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Tankar kan vara </a:t>
            </a:r>
            <a:r>
              <a:rPr lang="sv-SE" sz="2200" b="1" dirty="0">
                <a:solidFill>
                  <a:srgbClr val="BC5840"/>
                </a:solidFill>
              </a:rPr>
              <a:t>ord</a:t>
            </a:r>
            <a:r>
              <a:rPr lang="sv-SE" sz="2200" dirty="0"/>
              <a:t> eller </a:t>
            </a:r>
            <a:r>
              <a:rPr lang="sv-SE" sz="2200" b="1" dirty="0">
                <a:solidFill>
                  <a:srgbClr val="BC5840"/>
                </a:solidFill>
              </a:rPr>
              <a:t>bilder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Det är vår </a:t>
            </a:r>
            <a:r>
              <a:rPr lang="sv-SE" sz="2200" b="1" dirty="0">
                <a:solidFill>
                  <a:srgbClr val="BC5840"/>
                </a:solidFill>
              </a:rPr>
              <a:t>hjärna</a:t>
            </a:r>
            <a:r>
              <a:rPr lang="sv-SE" sz="2200" dirty="0"/>
              <a:t> som hittar på tankarna</a:t>
            </a:r>
            <a:endParaRPr lang="sv-SE" sz="22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9" name="Platshållare för bild 7">
            <a:extLst>
              <a:ext uri="{FF2B5EF4-FFF2-40B4-BE49-F238E27FC236}">
                <a16:creationId xmlns:a16="http://schemas.microsoft.com/office/drawing/2014/main" id="{99BB47E4-7ACB-CD45-9D52-959AC3A8E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8479" y="366250"/>
            <a:ext cx="6096000" cy="6096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E353C25-E69B-2B42-BFCC-E4DB3EB6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072" y="1839772"/>
            <a:ext cx="1850432" cy="16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CFF97B6-3C45-E15C-6B2D-20DAE2007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6096000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Uppdrag 1. Titta på en sak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3" y="2147583"/>
            <a:ext cx="5550715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Uppdrag: Titta på en sak i </a:t>
            </a:r>
            <a:r>
              <a:rPr lang="sv-SE" sz="2200" b="1" dirty="0">
                <a:solidFill>
                  <a:srgbClr val="BC5840"/>
                </a:solidFill>
              </a:rPr>
              <a:t>rummet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Säg vad du </a:t>
            </a:r>
            <a:r>
              <a:rPr lang="sv-SE" sz="2200" b="1" dirty="0">
                <a:solidFill>
                  <a:srgbClr val="BC5840"/>
                </a:solidFill>
              </a:rPr>
              <a:t>tittar</a:t>
            </a:r>
            <a:r>
              <a:rPr lang="sv-SE" sz="2200" dirty="0"/>
              <a:t> på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7" name="Platshållare för bild 7">
            <a:extLst>
              <a:ext uri="{FF2B5EF4-FFF2-40B4-BE49-F238E27FC236}">
                <a16:creationId xmlns:a16="http://schemas.microsoft.com/office/drawing/2014/main" id="{069D692B-2DA3-5045-96DA-29BC4531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8479" y="36625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9C0C0235-ABA7-FF18-EF59-D36E49D437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3 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5BBED589-F221-7146-B559-0EB682BA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6598466" cy="1293914"/>
          </a:xfrm>
        </p:spPr>
        <p:txBody>
          <a:bodyPr>
            <a:normAutofit fontScale="90000"/>
          </a:bodyPr>
          <a:lstStyle/>
          <a:p>
            <a:r>
              <a:rPr lang="sv-SE" dirty="0"/>
              <a:t>Uppdrag 2. Berätta med ord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F2CB2EF3-5682-BB40-A6B2-21E36EC8E361}"/>
              </a:ext>
            </a:extLst>
          </p:cNvPr>
          <p:cNvSpPr txBox="1">
            <a:spLocks/>
          </p:cNvSpPr>
          <p:nvPr/>
        </p:nvSpPr>
        <p:spPr>
          <a:xfrm>
            <a:off x="545284" y="2147583"/>
            <a:ext cx="5741216" cy="357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C58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200" dirty="0"/>
              <a:t>Uppdrag: Säg </a:t>
            </a:r>
            <a:r>
              <a:rPr lang="sv-SE" sz="2200" b="1" dirty="0">
                <a:solidFill>
                  <a:srgbClr val="BC5840"/>
                </a:solidFill>
              </a:rPr>
              <a:t>färgen</a:t>
            </a:r>
            <a:r>
              <a:rPr lang="sv-SE" sz="2200" dirty="0"/>
              <a:t> på det du tittar på 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Till exempel: </a:t>
            </a:r>
            <a:r>
              <a:rPr lang="sv-SE" sz="2200" b="1" dirty="0">
                <a:solidFill>
                  <a:srgbClr val="BC5840"/>
                </a:solidFill>
              </a:rPr>
              <a:t>’Stolen är vit’</a:t>
            </a:r>
          </a:p>
          <a:p>
            <a:pPr>
              <a:lnSpc>
                <a:spcPct val="120000"/>
              </a:lnSpc>
            </a:pPr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sv-SE" sz="2900" b="1" dirty="0">
              <a:solidFill>
                <a:srgbClr val="BC5840"/>
              </a:solidFill>
            </a:endParaRPr>
          </a:p>
          <a:p>
            <a:endParaRPr lang="sv-SE" sz="2900" b="1" dirty="0">
              <a:solidFill>
                <a:srgbClr val="BC584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0B61F4-AD44-BA45-A447-C92B60C59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Hitta fokus</a:t>
            </a:r>
          </a:p>
        </p:txBody>
      </p:sp>
      <p:pic>
        <p:nvPicPr>
          <p:cNvPr id="7" name="Platshållare för bild 7">
            <a:extLst>
              <a:ext uri="{FF2B5EF4-FFF2-40B4-BE49-F238E27FC236}">
                <a16:creationId xmlns:a16="http://schemas.microsoft.com/office/drawing/2014/main" id="{EC1106B7-E040-9243-A4BC-805C401D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28479" y="36625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16430</TotalTime>
  <Words>366</Words>
  <Application>Microsoft Macintosh PowerPoint</Application>
  <PresentationFormat>Bredbild</PresentationFormat>
  <Paragraphs>97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Larsseit</vt:lpstr>
      <vt:lpstr>Office-tema</vt:lpstr>
      <vt:lpstr> Välkomna!</vt:lpstr>
      <vt:lpstr> Hitta fokus</vt:lpstr>
      <vt:lpstr>Göra idag</vt:lpstr>
      <vt:lpstr>Hitta fokus</vt:lpstr>
      <vt:lpstr>Hitta fokus</vt:lpstr>
      <vt:lpstr>Sture tänker</vt:lpstr>
      <vt:lpstr>Hitta fokus</vt:lpstr>
      <vt:lpstr>Uppdrag 1. Titta på en sak</vt:lpstr>
      <vt:lpstr>Uppdrag 2. Berätta med ord</vt:lpstr>
      <vt:lpstr>Uppdrag 3. Upptäck vad du tänker</vt:lpstr>
      <vt:lpstr>Varför gör vi det här?</vt:lpstr>
      <vt:lpstr> PAUS</vt:lpstr>
      <vt:lpstr>Öva  </vt:lpstr>
      <vt:lpstr>Lyssna </vt:lpstr>
      <vt:lpstr>PowerPoint-presentation</vt:lpstr>
      <vt:lpstr> 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217</cp:revision>
  <dcterms:created xsi:type="dcterms:W3CDTF">2023-01-12T09:08:26Z</dcterms:created>
  <dcterms:modified xsi:type="dcterms:W3CDTF">2025-11-06T14:21:23Z</dcterms:modified>
</cp:coreProperties>
</file>