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329" r:id="rId2"/>
    <p:sldId id="259" r:id="rId3"/>
    <p:sldId id="296" r:id="rId4"/>
    <p:sldId id="287" r:id="rId5"/>
    <p:sldId id="310" r:id="rId6"/>
    <p:sldId id="311" r:id="rId7"/>
    <p:sldId id="308" r:id="rId8"/>
    <p:sldId id="327" r:id="rId9"/>
    <p:sldId id="306" r:id="rId10"/>
    <p:sldId id="324" r:id="rId11"/>
    <p:sldId id="309" r:id="rId12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5840"/>
    <a:srgbClr val="2963A7"/>
    <a:srgbClr val="0F564E"/>
    <a:srgbClr val="F4F0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6582"/>
  </p:normalViewPr>
  <p:slideViewPr>
    <p:cSldViewPr snapToGrid="0">
      <p:cViewPr varScale="1">
        <p:scale>
          <a:sx n="112" d="100"/>
          <a:sy n="112" d="100"/>
        </p:scale>
        <p:origin x="576" y="1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558F8E-212F-894D-88FC-24B6B6546F5A}" type="datetimeFigureOut">
              <a:rPr lang="sv-SE" smtClean="0"/>
              <a:t>2024-11-07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BDEF8E-5028-E34D-A68E-3B17C0E33BD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78291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BDEF8E-5028-E34D-A68E-3B17C0E33BD4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8807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l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C88726CE-1125-86EE-195A-1E5E9C10D0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8A0E7625-5D81-667E-4880-87741741A3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284" y="1485442"/>
            <a:ext cx="9942324" cy="1952889"/>
          </a:xfrm>
        </p:spPr>
        <p:txBody>
          <a:bodyPr anchor="t">
            <a:noAutofit/>
          </a:bodyPr>
          <a:lstStyle>
            <a:lvl1pPr algn="l">
              <a:defRPr sz="7200" b="1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A626A883-67C1-A89F-7D75-ADB87DE0BE3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45419" y="5951273"/>
            <a:ext cx="1687993" cy="541602"/>
          </a:xfrm>
          <a:prstGeom prst="rect">
            <a:avLst/>
          </a:prstGeom>
        </p:spPr>
      </p:pic>
      <p:sp>
        <p:nvSpPr>
          <p:cNvPr id="21" name="Platshållare för text 28">
            <a:extLst>
              <a:ext uri="{FF2B5EF4-FFF2-40B4-BE49-F238E27FC236}">
                <a16:creationId xmlns:a16="http://schemas.microsoft.com/office/drawing/2014/main" id="{813CD760-D4E8-A870-CE23-F2D279B54D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198" y="6320963"/>
            <a:ext cx="1263509" cy="2825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BC5840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Gruppträff 0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B9558D8E-B419-7C36-EABF-5B4D2AAA54C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5283" y="721453"/>
            <a:ext cx="9942324" cy="558707"/>
          </a:xfrm>
        </p:spPr>
        <p:txBody>
          <a:bodyPr>
            <a:noAutofit/>
          </a:bodyPr>
          <a:lstStyle>
            <a:lvl1pPr marL="0" indent="0">
              <a:buNone/>
              <a:defRPr sz="4800" b="1">
                <a:solidFill>
                  <a:srgbClr val="0F564E"/>
                </a:solidFill>
              </a:defRPr>
            </a:lvl1pPr>
          </a:lstStyle>
          <a:p>
            <a:pPr lvl="0"/>
            <a:r>
              <a:rPr lang="sv-SE" dirty="0"/>
              <a:t>Klicka här för att ändra format på</a:t>
            </a:r>
          </a:p>
        </p:txBody>
      </p:sp>
    </p:spTree>
    <p:extLst>
      <p:ext uri="{BB962C8B-B14F-4D97-AF65-F5344CB8AC3E}">
        <p14:creationId xmlns:p14="http://schemas.microsoft.com/office/powerpoint/2010/main" val="43522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och kvicks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5206DA9F-1B46-B098-71C2-6E3F0F2289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10" name="Rektangel 9">
            <a:extLst>
              <a:ext uri="{FF2B5EF4-FFF2-40B4-BE49-F238E27FC236}">
                <a16:creationId xmlns:a16="http://schemas.microsoft.com/office/drawing/2014/main" id="{0751F702-F178-2592-7BD8-18CE617FE782}"/>
              </a:ext>
            </a:extLst>
          </p:cNvPr>
          <p:cNvSpPr/>
          <p:nvPr userDrawn="1"/>
        </p:nvSpPr>
        <p:spPr>
          <a:xfrm>
            <a:off x="1" y="0"/>
            <a:ext cx="6096000" cy="6858000"/>
          </a:xfrm>
          <a:prstGeom prst="rect">
            <a:avLst/>
          </a:prstGeom>
          <a:solidFill>
            <a:srgbClr val="F4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B6ECB6FF-3009-E1CB-F834-18FBE9A27A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285" y="714311"/>
            <a:ext cx="5005432" cy="1433272"/>
          </a:xfrm>
        </p:spPr>
        <p:txBody>
          <a:bodyPr anchor="t">
            <a:normAutofit/>
          </a:bodyPr>
          <a:lstStyle>
            <a:lvl1pPr algn="l">
              <a:defRPr sz="4400" b="1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r>
              <a:rPr lang="sv-SE" dirty="0"/>
              <a:t>Klicka här för att ändra mall</a:t>
            </a:r>
          </a:p>
        </p:txBody>
      </p:sp>
      <p:sp>
        <p:nvSpPr>
          <p:cNvPr id="8" name="Platshållare för text 2">
            <a:extLst>
              <a:ext uri="{FF2B5EF4-FFF2-40B4-BE49-F238E27FC236}">
                <a16:creationId xmlns:a16="http://schemas.microsoft.com/office/drawing/2014/main" id="{58A7EB78-A9D5-B006-1910-C906C1F389C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5285" y="2180601"/>
            <a:ext cx="5005432" cy="3495675"/>
          </a:xfrm>
        </p:spPr>
        <p:txBody>
          <a:bodyPr/>
          <a:lstStyle>
            <a:lvl1pPr>
              <a:buClr>
                <a:srgbClr val="BC5840"/>
              </a:buClr>
              <a:defRPr sz="2000"/>
            </a:lvl1pPr>
            <a:lvl2pPr>
              <a:buClr>
                <a:srgbClr val="BC5840"/>
              </a:buClr>
              <a:defRPr sz="1800"/>
            </a:lvl2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</p:txBody>
      </p:sp>
      <p:sp>
        <p:nvSpPr>
          <p:cNvPr id="2" name="Platshållare för text 28">
            <a:extLst>
              <a:ext uri="{FF2B5EF4-FFF2-40B4-BE49-F238E27FC236}">
                <a16:creationId xmlns:a16="http://schemas.microsoft.com/office/drawing/2014/main" id="{94731CEA-42DD-2E18-6361-21A3C0AAAE6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6820" y="6320963"/>
            <a:ext cx="2148297" cy="282575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Namn på övning </a:t>
            </a:r>
          </a:p>
        </p:txBody>
      </p:sp>
      <p:sp>
        <p:nvSpPr>
          <p:cNvPr id="3" name="Platshållare för text 28">
            <a:extLst>
              <a:ext uri="{FF2B5EF4-FFF2-40B4-BE49-F238E27FC236}">
                <a16:creationId xmlns:a16="http://schemas.microsoft.com/office/drawing/2014/main" id="{EC466005-A61C-CB37-26F3-3E739D5B1D1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197" y="6320963"/>
            <a:ext cx="2502717" cy="2825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BC5840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Gruppträff 0</a:t>
            </a:r>
          </a:p>
        </p:txBody>
      </p:sp>
    </p:spTree>
    <p:extLst>
      <p:ext uri="{BB962C8B-B14F-4D97-AF65-F5344CB8AC3E}">
        <p14:creationId xmlns:p14="http://schemas.microsoft.com/office/powerpoint/2010/main" val="3988498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och fyr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F371DD41-07BC-C4B5-2208-842E1D02DE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10" name="Rektangel 9">
            <a:extLst>
              <a:ext uri="{FF2B5EF4-FFF2-40B4-BE49-F238E27FC236}">
                <a16:creationId xmlns:a16="http://schemas.microsoft.com/office/drawing/2014/main" id="{0751F702-F178-2592-7BD8-18CE617FE782}"/>
              </a:ext>
            </a:extLst>
          </p:cNvPr>
          <p:cNvSpPr/>
          <p:nvPr userDrawn="1"/>
        </p:nvSpPr>
        <p:spPr>
          <a:xfrm>
            <a:off x="1" y="0"/>
            <a:ext cx="6096000" cy="6858000"/>
          </a:xfrm>
          <a:prstGeom prst="rect">
            <a:avLst/>
          </a:prstGeom>
          <a:solidFill>
            <a:srgbClr val="F4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B6ECB6FF-3009-E1CB-F834-18FBE9A27A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285" y="714311"/>
            <a:ext cx="5005432" cy="1433272"/>
          </a:xfrm>
        </p:spPr>
        <p:txBody>
          <a:bodyPr anchor="t">
            <a:normAutofit/>
          </a:bodyPr>
          <a:lstStyle>
            <a:lvl1pPr algn="l">
              <a:defRPr sz="4400" b="1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r>
              <a:rPr lang="sv-SE" dirty="0"/>
              <a:t>Klicka här för att ändra mall</a:t>
            </a:r>
          </a:p>
        </p:txBody>
      </p:sp>
      <p:sp>
        <p:nvSpPr>
          <p:cNvPr id="8" name="Platshållare för text 2">
            <a:extLst>
              <a:ext uri="{FF2B5EF4-FFF2-40B4-BE49-F238E27FC236}">
                <a16:creationId xmlns:a16="http://schemas.microsoft.com/office/drawing/2014/main" id="{9D728162-36D3-06B6-F304-7C738D043F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5285" y="2180601"/>
            <a:ext cx="5005432" cy="3495675"/>
          </a:xfrm>
        </p:spPr>
        <p:txBody>
          <a:bodyPr/>
          <a:lstStyle>
            <a:lvl1pPr>
              <a:buClr>
                <a:srgbClr val="BC5840"/>
              </a:buClr>
              <a:defRPr sz="2000"/>
            </a:lvl1pPr>
            <a:lvl2pPr>
              <a:buClr>
                <a:srgbClr val="BC5840"/>
              </a:buClr>
              <a:defRPr sz="1800"/>
            </a:lvl2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</p:txBody>
      </p:sp>
      <p:sp>
        <p:nvSpPr>
          <p:cNvPr id="2" name="Platshållare för text 28">
            <a:extLst>
              <a:ext uri="{FF2B5EF4-FFF2-40B4-BE49-F238E27FC236}">
                <a16:creationId xmlns:a16="http://schemas.microsoft.com/office/drawing/2014/main" id="{49C6EBEE-7707-03EC-8BFF-84FC386C887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6820" y="6320963"/>
            <a:ext cx="2148297" cy="282575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Namn på övning </a:t>
            </a:r>
          </a:p>
        </p:txBody>
      </p:sp>
      <p:sp>
        <p:nvSpPr>
          <p:cNvPr id="3" name="Platshållare för text 28">
            <a:extLst>
              <a:ext uri="{FF2B5EF4-FFF2-40B4-BE49-F238E27FC236}">
                <a16:creationId xmlns:a16="http://schemas.microsoft.com/office/drawing/2014/main" id="{0A4CBE3F-67C3-7770-C42C-0B267992F62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197" y="6320963"/>
            <a:ext cx="2502717" cy="2825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BC5840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Gruppträff 0</a:t>
            </a:r>
          </a:p>
        </p:txBody>
      </p:sp>
    </p:spTree>
    <p:extLst>
      <p:ext uri="{BB962C8B-B14F-4D97-AF65-F5344CB8AC3E}">
        <p14:creationId xmlns:p14="http://schemas.microsoft.com/office/powerpoint/2010/main" val="8332078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och badbo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92C45D7F-D529-9FE4-5B64-3B5B27EDA0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10" name="Rektangel 9">
            <a:extLst>
              <a:ext uri="{FF2B5EF4-FFF2-40B4-BE49-F238E27FC236}">
                <a16:creationId xmlns:a16="http://schemas.microsoft.com/office/drawing/2014/main" id="{0751F702-F178-2592-7BD8-18CE617FE782}"/>
              </a:ext>
            </a:extLst>
          </p:cNvPr>
          <p:cNvSpPr/>
          <p:nvPr userDrawn="1"/>
        </p:nvSpPr>
        <p:spPr>
          <a:xfrm>
            <a:off x="1" y="0"/>
            <a:ext cx="6096000" cy="6858000"/>
          </a:xfrm>
          <a:prstGeom prst="rect">
            <a:avLst/>
          </a:prstGeom>
          <a:solidFill>
            <a:srgbClr val="F4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B6ECB6FF-3009-E1CB-F834-18FBE9A27A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285" y="714311"/>
            <a:ext cx="5005432" cy="1433272"/>
          </a:xfrm>
        </p:spPr>
        <p:txBody>
          <a:bodyPr anchor="t">
            <a:normAutofit/>
          </a:bodyPr>
          <a:lstStyle>
            <a:lvl1pPr algn="l">
              <a:defRPr sz="4400" b="1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r>
              <a:rPr lang="sv-SE" dirty="0"/>
              <a:t>Klicka här för att ändra mall</a:t>
            </a:r>
          </a:p>
        </p:txBody>
      </p:sp>
      <p:sp>
        <p:nvSpPr>
          <p:cNvPr id="7" name="Platshållare för text 2">
            <a:extLst>
              <a:ext uri="{FF2B5EF4-FFF2-40B4-BE49-F238E27FC236}">
                <a16:creationId xmlns:a16="http://schemas.microsoft.com/office/drawing/2014/main" id="{F259FEA8-A78C-A69D-5ED1-852D998CB9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5285" y="2180601"/>
            <a:ext cx="5005432" cy="3495675"/>
          </a:xfrm>
        </p:spPr>
        <p:txBody>
          <a:bodyPr/>
          <a:lstStyle>
            <a:lvl1pPr>
              <a:buClr>
                <a:srgbClr val="BC5840"/>
              </a:buClr>
              <a:defRPr sz="2000"/>
            </a:lvl1pPr>
            <a:lvl2pPr>
              <a:buClr>
                <a:srgbClr val="BC5840"/>
              </a:buClr>
              <a:defRPr sz="1800"/>
            </a:lvl2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</p:txBody>
      </p:sp>
      <p:sp>
        <p:nvSpPr>
          <p:cNvPr id="2" name="Platshållare för text 28">
            <a:extLst>
              <a:ext uri="{FF2B5EF4-FFF2-40B4-BE49-F238E27FC236}">
                <a16:creationId xmlns:a16="http://schemas.microsoft.com/office/drawing/2014/main" id="{E22049B5-32AD-9CBC-F696-5599042233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6820" y="6320963"/>
            <a:ext cx="2148297" cy="282575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Namn på övning </a:t>
            </a:r>
          </a:p>
        </p:txBody>
      </p:sp>
      <p:sp>
        <p:nvSpPr>
          <p:cNvPr id="3" name="Platshållare för text 28">
            <a:extLst>
              <a:ext uri="{FF2B5EF4-FFF2-40B4-BE49-F238E27FC236}">
                <a16:creationId xmlns:a16="http://schemas.microsoft.com/office/drawing/2014/main" id="{2BAEC62A-29C2-71EF-E326-0CBA70E0199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197" y="6320963"/>
            <a:ext cx="2502717" cy="2825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BC5840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Gruppträff 0</a:t>
            </a:r>
          </a:p>
        </p:txBody>
      </p:sp>
    </p:spTree>
    <p:extLst>
      <p:ext uri="{BB962C8B-B14F-4D97-AF65-F5344CB8AC3E}">
        <p14:creationId xmlns:p14="http://schemas.microsoft.com/office/powerpoint/2010/main" val="20572977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u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0751F702-F178-2592-7BD8-18CE617FE78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4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6B2794B3-B114-7B3D-216F-F22E7E00D8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84721" y="6060139"/>
            <a:ext cx="1348691" cy="432735"/>
          </a:xfrm>
          <a:prstGeom prst="rect">
            <a:avLst/>
          </a:prstGeom>
        </p:spPr>
      </p:pic>
      <p:pic>
        <p:nvPicPr>
          <p:cNvPr id="8" name="Bildobjekt 7" descr="En bild som visar text&#10;&#10;Automatiskt genererad beskrivning">
            <a:extLst>
              <a:ext uri="{FF2B5EF4-FFF2-40B4-BE49-F238E27FC236}">
                <a16:creationId xmlns:a16="http://schemas.microsoft.com/office/drawing/2014/main" id="{AAF372EA-65E3-D6A6-EF78-0A5EC896845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146455"/>
            <a:ext cx="12191998" cy="6858000"/>
          </a:xfrm>
          <a:prstGeom prst="rect">
            <a:avLst/>
          </a:prstGeom>
        </p:spPr>
      </p:pic>
      <p:sp>
        <p:nvSpPr>
          <p:cNvPr id="2" name="Platshållare för text 28">
            <a:extLst>
              <a:ext uri="{FF2B5EF4-FFF2-40B4-BE49-F238E27FC236}">
                <a16:creationId xmlns:a16="http://schemas.microsoft.com/office/drawing/2014/main" id="{A3EAB389-1B8F-BBF9-05E4-EAF051A33AD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6820" y="6320963"/>
            <a:ext cx="2148297" cy="282575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Namn på övning </a:t>
            </a:r>
          </a:p>
        </p:txBody>
      </p:sp>
      <p:sp>
        <p:nvSpPr>
          <p:cNvPr id="3" name="Platshållare för text 28">
            <a:extLst>
              <a:ext uri="{FF2B5EF4-FFF2-40B4-BE49-F238E27FC236}">
                <a16:creationId xmlns:a16="http://schemas.microsoft.com/office/drawing/2014/main" id="{6ABB65DA-5FBA-C9DA-2F0B-6D7CC4ADC99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197" y="6320963"/>
            <a:ext cx="2502717" cy="2825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BC5840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Gruppträff 0</a:t>
            </a:r>
          </a:p>
        </p:txBody>
      </p:sp>
    </p:spTree>
    <p:extLst>
      <p:ext uri="{BB962C8B-B14F-4D97-AF65-F5344CB8AC3E}">
        <p14:creationId xmlns:p14="http://schemas.microsoft.com/office/powerpoint/2010/main" val="10276403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u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0751F702-F178-2592-7BD8-18CE617FE78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4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6B2794B3-B114-7B3D-216F-F22E7E00D8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84721" y="6060139"/>
            <a:ext cx="1348691" cy="432735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6488FB46-6A90-F6BB-64E6-4F74783B2DD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237110"/>
            <a:ext cx="12192000" cy="6858000"/>
          </a:xfrm>
          <a:prstGeom prst="rect">
            <a:avLst/>
          </a:prstGeom>
        </p:spPr>
      </p:pic>
      <p:sp>
        <p:nvSpPr>
          <p:cNvPr id="2" name="Platshållare för text 28">
            <a:extLst>
              <a:ext uri="{FF2B5EF4-FFF2-40B4-BE49-F238E27FC236}">
                <a16:creationId xmlns:a16="http://schemas.microsoft.com/office/drawing/2014/main" id="{BEB33474-E632-8933-7C81-BA9CAA83E0C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6820" y="6320963"/>
            <a:ext cx="2148297" cy="282575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Namn på övning </a:t>
            </a:r>
          </a:p>
        </p:txBody>
      </p:sp>
      <p:sp>
        <p:nvSpPr>
          <p:cNvPr id="4" name="Platshållare för text 28">
            <a:extLst>
              <a:ext uri="{FF2B5EF4-FFF2-40B4-BE49-F238E27FC236}">
                <a16:creationId xmlns:a16="http://schemas.microsoft.com/office/drawing/2014/main" id="{20C3366E-FB4D-3F91-052A-936F26DC701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197" y="6320963"/>
            <a:ext cx="2502717" cy="2825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BC5840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Gruppträff 0</a:t>
            </a:r>
          </a:p>
        </p:txBody>
      </p:sp>
    </p:spTree>
    <p:extLst>
      <p:ext uri="{BB962C8B-B14F-4D97-AF65-F5344CB8AC3E}">
        <p14:creationId xmlns:p14="http://schemas.microsoft.com/office/powerpoint/2010/main" val="21351964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u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0751F702-F178-2592-7BD8-18CE617FE78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4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9" name="Platshållare för text 28">
            <a:extLst>
              <a:ext uri="{FF2B5EF4-FFF2-40B4-BE49-F238E27FC236}">
                <a16:creationId xmlns:a16="http://schemas.microsoft.com/office/drawing/2014/main" id="{AFA04C9D-94EB-AA30-AACB-23DCF02321A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6820" y="6320963"/>
            <a:ext cx="2148297" cy="282575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Sidfot </a:t>
            </a:r>
          </a:p>
        </p:txBody>
      </p:sp>
      <p:sp>
        <p:nvSpPr>
          <p:cNvPr id="31" name="Platshållare för text 28">
            <a:extLst>
              <a:ext uri="{FF2B5EF4-FFF2-40B4-BE49-F238E27FC236}">
                <a16:creationId xmlns:a16="http://schemas.microsoft.com/office/drawing/2014/main" id="{7EBA1CCD-F98C-D27D-C200-2462C96C65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197" y="6320963"/>
            <a:ext cx="2502717" cy="2825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BC5840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Namn på övning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6B2794B3-B114-7B3D-216F-F22E7E00D8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84721" y="6060139"/>
            <a:ext cx="1348691" cy="432735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3A22F05E-BE9D-813B-E73B-921EDCB87B0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3570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ul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0751F702-F178-2592-7BD8-18CE617FE78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4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6B2794B3-B114-7B3D-216F-F22E7E00D8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84721" y="6060139"/>
            <a:ext cx="1348691" cy="432735"/>
          </a:xfrm>
          <a:prstGeom prst="rect">
            <a:avLst/>
          </a:prstGeom>
        </p:spPr>
      </p:pic>
      <p:pic>
        <p:nvPicPr>
          <p:cNvPr id="3" name="Bildobjekt 2" descr="En bild som visar text&#10;&#10;Automatiskt genererad beskrivning">
            <a:extLst>
              <a:ext uri="{FF2B5EF4-FFF2-40B4-BE49-F238E27FC236}">
                <a16:creationId xmlns:a16="http://schemas.microsoft.com/office/drawing/2014/main" id="{43D1CE60-61BF-F72F-B614-60F6F348111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133438"/>
            <a:ext cx="12192000" cy="6858000"/>
          </a:xfrm>
          <a:prstGeom prst="rect">
            <a:avLst/>
          </a:prstGeom>
        </p:spPr>
      </p:pic>
      <p:sp>
        <p:nvSpPr>
          <p:cNvPr id="2" name="Platshållare för text 28">
            <a:extLst>
              <a:ext uri="{FF2B5EF4-FFF2-40B4-BE49-F238E27FC236}">
                <a16:creationId xmlns:a16="http://schemas.microsoft.com/office/drawing/2014/main" id="{D6FED9B1-4DF6-BCE6-9F6A-1B215114736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6820" y="6320963"/>
            <a:ext cx="2148297" cy="282575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Namn på övning </a:t>
            </a:r>
          </a:p>
        </p:txBody>
      </p:sp>
      <p:sp>
        <p:nvSpPr>
          <p:cNvPr id="4" name="Platshållare för text 28">
            <a:extLst>
              <a:ext uri="{FF2B5EF4-FFF2-40B4-BE49-F238E27FC236}">
                <a16:creationId xmlns:a16="http://schemas.microsoft.com/office/drawing/2014/main" id="{AC3ECBF6-6361-3059-024D-97F38AE29B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197" y="6320963"/>
            <a:ext cx="2502717" cy="2825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BC5840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Gruppträff 0</a:t>
            </a:r>
          </a:p>
        </p:txBody>
      </p:sp>
    </p:spTree>
    <p:extLst>
      <p:ext uri="{BB962C8B-B14F-4D97-AF65-F5344CB8AC3E}">
        <p14:creationId xmlns:p14="http://schemas.microsoft.com/office/powerpoint/2010/main" val="3668960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ul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0751F702-F178-2592-7BD8-18CE617FE78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4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6B2794B3-B114-7B3D-216F-F22E7E00D8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84721" y="6060139"/>
            <a:ext cx="1348691" cy="432735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5426A19F-18B6-BD9C-F377-37FFD218E0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172166"/>
            <a:ext cx="12192000" cy="6858000"/>
          </a:xfrm>
          <a:prstGeom prst="rect">
            <a:avLst/>
          </a:prstGeom>
        </p:spPr>
      </p:pic>
      <p:sp>
        <p:nvSpPr>
          <p:cNvPr id="2" name="Platshållare för text 28">
            <a:extLst>
              <a:ext uri="{FF2B5EF4-FFF2-40B4-BE49-F238E27FC236}">
                <a16:creationId xmlns:a16="http://schemas.microsoft.com/office/drawing/2014/main" id="{391A933D-C541-DD28-97D8-8E8215E60D0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6820" y="6320963"/>
            <a:ext cx="2148297" cy="282575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Namn på övning </a:t>
            </a:r>
          </a:p>
        </p:txBody>
      </p:sp>
      <p:sp>
        <p:nvSpPr>
          <p:cNvPr id="3" name="Platshållare för text 28">
            <a:extLst>
              <a:ext uri="{FF2B5EF4-FFF2-40B4-BE49-F238E27FC236}">
                <a16:creationId xmlns:a16="http://schemas.microsoft.com/office/drawing/2014/main" id="{96EC2756-ABDF-2BC6-7689-D6363F2A369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197" y="6320963"/>
            <a:ext cx="2502717" cy="2825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BC5840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Gruppträff 0</a:t>
            </a:r>
          </a:p>
        </p:txBody>
      </p:sp>
    </p:spTree>
    <p:extLst>
      <p:ext uri="{BB962C8B-B14F-4D97-AF65-F5344CB8AC3E}">
        <p14:creationId xmlns:p14="http://schemas.microsoft.com/office/powerpoint/2010/main" val="39966332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ul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0751F702-F178-2592-7BD8-18CE617FE78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4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6B2794B3-B114-7B3D-216F-F22E7E00D8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84721" y="6060139"/>
            <a:ext cx="1348691" cy="432735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351F9291-5F38-1FC9-4DB5-3C715BC7CAF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19527" y="-460939"/>
            <a:ext cx="12559070" cy="7064477"/>
          </a:xfrm>
          <a:prstGeom prst="rect">
            <a:avLst/>
          </a:prstGeom>
        </p:spPr>
      </p:pic>
      <p:sp>
        <p:nvSpPr>
          <p:cNvPr id="2" name="Platshållare för text 28">
            <a:extLst>
              <a:ext uri="{FF2B5EF4-FFF2-40B4-BE49-F238E27FC236}">
                <a16:creationId xmlns:a16="http://schemas.microsoft.com/office/drawing/2014/main" id="{40E27384-DBD1-F1C7-822E-CA0A5994B0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6820" y="6320963"/>
            <a:ext cx="2148297" cy="282575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Namn på övning </a:t>
            </a:r>
          </a:p>
        </p:txBody>
      </p:sp>
      <p:sp>
        <p:nvSpPr>
          <p:cNvPr id="4" name="Platshållare för text 28">
            <a:extLst>
              <a:ext uri="{FF2B5EF4-FFF2-40B4-BE49-F238E27FC236}">
                <a16:creationId xmlns:a16="http://schemas.microsoft.com/office/drawing/2014/main" id="{2588CA80-81FF-0481-C462-B34A15E884A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197" y="6320963"/>
            <a:ext cx="2502717" cy="2825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BC5840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Gruppträff 0</a:t>
            </a:r>
          </a:p>
        </p:txBody>
      </p:sp>
    </p:spTree>
    <p:extLst>
      <p:ext uri="{BB962C8B-B14F-4D97-AF65-F5344CB8AC3E}">
        <p14:creationId xmlns:p14="http://schemas.microsoft.com/office/powerpoint/2010/main" val="27441573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ul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0751F702-F178-2592-7BD8-18CE617FE78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4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6B2794B3-B114-7B3D-216F-F22E7E00D8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84721" y="6060139"/>
            <a:ext cx="1348691" cy="432735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69924058-33E7-89B3-3873-6D0904DD897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Platshållare för text 28">
            <a:extLst>
              <a:ext uri="{FF2B5EF4-FFF2-40B4-BE49-F238E27FC236}">
                <a16:creationId xmlns:a16="http://schemas.microsoft.com/office/drawing/2014/main" id="{AB4CCA2F-060F-1C62-0870-52A184BE1A5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6820" y="6320963"/>
            <a:ext cx="2148297" cy="282575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Namn på övning </a:t>
            </a:r>
          </a:p>
        </p:txBody>
      </p:sp>
      <p:sp>
        <p:nvSpPr>
          <p:cNvPr id="3" name="Platshållare för text 28">
            <a:extLst>
              <a:ext uri="{FF2B5EF4-FFF2-40B4-BE49-F238E27FC236}">
                <a16:creationId xmlns:a16="http://schemas.microsoft.com/office/drawing/2014/main" id="{9B22EDEF-D09D-0080-536D-5C4D5AF7319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197" y="6320963"/>
            <a:ext cx="2502717" cy="2825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BC5840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Gruppträff 0</a:t>
            </a:r>
          </a:p>
        </p:txBody>
      </p:sp>
    </p:spTree>
    <p:extLst>
      <p:ext uri="{BB962C8B-B14F-4D97-AF65-F5344CB8AC3E}">
        <p14:creationId xmlns:p14="http://schemas.microsoft.com/office/powerpoint/2010/main" val="358638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33">
            <a:extLst>
              <a:ext uri="{FF2B5EF4-FFF2-40B4-BE49-F238E27FC236}">
                <a16:creationId xmlns:a16="http://schemas.microsoft.com/office/drawing/2014/main" id="{0EE9B913-6BAE-AD13-EE5B-A0B91EEA3F9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5999" y="0"/>
            <a:ext cx="6096000" cy="68580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Infoga stor illustrationsbild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0751F702-F178-2592-7BD8-18CE617FE782}"/>
              </a:ext>
            </a:extLst>
          </p:cNvPr>
          <p:cNvSpPr/>
          <p:nvPr userDrawn="1"/>
        </p:nvSpPr>
        <p:spPr>
          <a:xfrm>
            <a:off x="1" y="0"/>
            <a:ext cx="6096000" cy="6858000"/>
          </a:xfrm>
          <a:prstGeom prst="rect">
            <a:avLst/>
          </a:prstGeom>
          <a:solidFill>
            <a:srgbClr val="F4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F3260F3-3E3A-0C43-35DB-A9E191A4F95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38197" y="2089471"/>
            <a:ext cx="5005432" cy="3495675"/>
          </a:xfrm>
        </p:spPr>
        <p:txBody>
          <a:bodyPr/>
          <a:lstStyle>
            <a:lvl1pPr>
              <a:buClr>
                <a:srgbClr val="BC5840"/>
              </a:buClr>
              <a:defRPr sz="2000"/>
            </a:lvl1pPr>
            <a:lvl2pPr>
              <a:buClr>
                <a:srgbClr val="BC5840"/>
              </a:buClr>
              <a:defRPr sz="1800"/>
            </a:lvl2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B6ECB6FF-3009-E1CB-F834-18FBE9A27A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285" y="714311"/>
            <a:ext cx="5005432" cy="1292909"/>
          </a:xfrm>
        </p:spPr>
        <p:txBody>
          <a:bodyPr anchor="t">
            <a:normAutofit/>
          </a:bodyPr>
          <a:lstStyle>
            <a:lvl1pPr algn="l">
              <a:defRPr sz="4400" b="1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r>
              <a:rPr lang="sv-SE" dirty="0"/>
              <a:t>Klicka här för att ändra mall</a:t>
            </a:r>
          </a:p>
        </p:txBody>
      </p:sp>
      <p:sp>
        <p:nvSpPr>
          <p:cNvPr id="8" name="Platshållare för text 28">
            <a:extLst>
              <a:ext uri="{FF2B5EF4-FFF2-40B4-BE49-F238E27FC236}">
                <a16:creationId xmlns:a16="http://schemas.microsoft.com/office/drawing/2014/main" id="{53FFC9B2-4696-BBD3-FCBF-5C6184E74D9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6820" y="6320963"/>
            <a:ext cx="2148297" cy="282575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Namn på övning </a:t>
            </a:r>
          </a:p>
        </p:txBody>
      </p:sp>
      <p:sp>
        <p:nvSpPr>
          <p:cNvPr id="9" name="Platshållare för text 28">
            <a:extLst>
              <a:ext uri="{FF2B5EF4-FFF2-40B4-BE49-F238E27FC236}">
                <a16:creationId xmlns:a16="http://schemas.microsoft.com/office/drawing/2014/main" id="{0B3D85BE-6062-71CF-2AA2-BE05B8805DC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197" y="6320963"/>
            <a:ext cx="2502717" cy="2825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BC5840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Gruppträff 0</a:t>
            </a:r>
          </a:p>
        </p:txBody>
      </p:sp>
    </p:spTree>
    <p:extLst>
      <p:ext uri="{BB962C8B-B14F-4D97-AF65-F5344CB8AC3E}">
        <p14:creationId xmlns:p14="http://schemas.microsoft.com/office/powerpoint/2010/main" val="4956382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ul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0751F702-F178-2592-7BD8-18CE617FE78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4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6B2794B3-B114-7B3D-216F-F22E7E00D8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84721" y="6060139"/>
            <a:ext cx="1348691" cy="432735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759F2272-B806-4E9F-AE40-11E6ACCBC38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Platshållare för text 28">
            <a:extLst>
              <a:ext uri="{FF2B5EF4-FFF2-40B4-BE49-F238E27FC236}">
                <a16:creationId xmlns:a16="http://schemas.microsoft.com/office/drawing/2014/main" id="{4BE19BD4-64F6-C17E-7CC1-6B5F4FC976F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6820" y="6320963"/>
            <a:ext cx="2148297" cy="282575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Namn på övning </a:t>
            </a:r>
          </a:p>
        </p:txBody>
      </p:sp>
      <p:sp>
        <p:nvSpPr>
          <p:cNvPr id="4" name="Platshållare för text 28">
            <a:extLst>
              <a:ext uri="{FF2B5EF4-FFF2-40B4-BE49-F238E27FC236}">
                <a16:creationId xmlns:a16="http://schemas.microsoft.com/office/drawing/2014/main" id="{E1341554-D5D8-56E4-3D0E-7E015C5AEF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197" y="6320963"/>
            <a:ext cx="2502717" cy="2825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BC5840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Gruppträff 0</a:t>
            </a:r>
          </a:p>
        </p:txBody>
      </p:sp>
    </p:spTree>
    <p:extLst>
      <p:ext uri="{BB962C8B-B14F-4D97-AF65-F5344CB8AC3E}">
        <p14:creationId xmlns:p14="http://schemas.microsoft.com/office/powerpoint/2010/main" val="15158494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änslomo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07E8925A-ECC5-A7F2-E149-05978AFF63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ubrik 1">
            <a:extLst>
              <a:ext uri="{FF2B5EF4-FFF2-40B4-BE49-F238E27FC236}">
                <a16:creationId xmlns:a16="http://schemas.microsoft.com/office/drawing/2014/main" id="{FE018AFD-0959-88B5-7BF7-90C31729C0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285" y="714311"/>
            <a:ext cx="3346778" cy="411104"/>
          </a:xfrm>
        </p:spPr>
        <p:txBody>
          <a:bodyPr anchor="t">
            <a:normAutofit/>
          </a:bodyPr>
          <a:lstStyle>
            <a:lvl1pPr algn="l">
              <a:defRPr sz="2000" b="1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r>
              <a:rPr lang="sv-SE" dirty="0"/>
              <a:t>Klicka här för att ändra mall</a:t>
            </a:r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52CF52F2-DF74-043C-CE24-DB503C052E4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91260" y="6060140"/>
            <a:ext cx="1342152" cy="430637"/>
          </a:xfrm>
          <a:prstGeom prst="rect">
            <a:avLst/>
          </a:prstGeo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BC3832B-1D7C-CC5E-943C-29EADC50572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5285" y="1282190"/>
            <a:ext cx="2798763" cy="41110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b="1"/>
            </a:lvl1pPr>
          </a:lstStyle>
          <a:p>
            <a:pPr lvl="0"/>
            <a:r>
              <a:rPr lang="sv-SE" dirty="0"/>
              <a:t>Klicka här för 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13005182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C88726CE-1125-86EE-195A-1E5E9C10D0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8A0E7625-5D81-667E-4880-87741741A3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353289"/>
            <a:ext cx="9144000" cy="1804173"/>
          </a:xfrm>
        </p:spPr>
        <p:txBody>
          <a:bodyPr anchor="ctr">
            <a:normAutofit/>
          </a:bodyPr>
          <a:lstStyle>
            <a:lvl1pPr algn="ctr">
              <a:defRPr sz="4800" b="1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A626A883-67C1-A89F-7D75-ADB87DE0BE3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45419" y="5951273"/>
            <a:ext cx="1687993" cy="541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349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med ik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ktangel 17">
            <a:extLst>
              <a:ext uri="{FF2B5EF4-FFF2-40B4-BE49-F238E27FC236}">
                <a16:creationId xmlns:a16="http://schemas.microsoft.com/office/drawing/2014/main" id="{E463D00C-1377-1A4A-A397-A9060A99159E}"/>
              </a:ext>
            </a:extLst>
          </p:cNvPr>
          <p:cNvSpPr/>
          <p:nvPr userDrawn="1"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rgbClr val="F4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A626A883-67C1-A89F-7D75-ADB87DE0BE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84721" y="6060139"/>
            <a:ext cx="1348691" cy="432735"/>
          </a:xfrm>
          <a:prstGeom prst="rect">
            <a:avLst/>
          </a:prstGeom>
        </p:spPr>
      </p:pic>
      <p:sp>
        <p:nvSpPr>
          <p:cNvPr id="32" name="Rubrik 1">
            <a:extLst>
              <a:ext uri="{FF2B5EF4-FFF2-40B4-BE49-F238E27FC236}">
                <a16:creationId xmlns:a16="http://schemas.microsoft.com/office/drawing/2014/main" id="{DFDB5752-FC65-59C3-D605-8AE88EC0F0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284" y="714311"/>
            <a:ext cx="7114689" cy="691702"/>
          </a:xfrm>
        </p:spPr>
        <p:txBody>
          <a:bodyPr anchor="t">
            <a:normAutofit/>
          </a:bodyPr>
          <a:lstStyle>
            <a:lvl1pPr algn="l">
              <a:defRPr sz="4400" b="1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r>
              <a:rPr lang="sv-SE" dirty="0"/>
              <a:t>Klicka här för att ändra mall</a:t>
            </a:r>
          </a:p>
        </p:txBody>
      </p:sp>
      <p:sp>
        <p:nvSpPr>
          <p:cNvPr id="8" name="Platshållare för innehåll 7">
            <a:extLst>
              <a:ext uri="{FF2B5EF4-FFF2-40B4-BE49-F238E27FC236}">
                <a16:creationId xmlns:a16="http://schemas.microsoft.com/office/drawing/2014/main" id="{132A4DAB-888C-4AD3-44B8-0BFC2E262569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969513" y="2089471"/>
            <a:ext cx="4189554" cy="31178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sv-SE" dirty="0"/>
          </a:p>
        </p:txBody>
      </p:sp>
      <p:sp>
        <p:nvSpPr>
          <p:cNvPr id="10" name="Platshållare för text 2">
            <a:extLst>
              <a:ext uri="{FF2B5EF4-FFF2-40B4-BE49-F238E27FC236}">
                <a16:creationId xmlns:a16="http://schemas.microsoft.com/office/drawing/2014/main" id="{07D301B8-7BD0-7E97-7A35-35B8594729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5284" y="2563767"/>
            <a:ext cx="5005432" cy="1294555"/>
          </a:xfrm>
        </p:spPr>
        <p:txBody>
          <a:bodyPr/>
          <a:lstStyle>
            <a:lvl1pPr>
              <a:buClr>
                <a:srgbClr val="BC5840"/>
              </a:buClr>
              <a:defRPr sz="2000"/>
            </a:lvl1pPr>
            <a:lvl2pPr>
              <a:buClr>
                <a:srgbClr val="BC5840"/>
              </a:buClr>
              <a:defRPr sz="1800"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C584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text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C584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text</a:t>
            </a:r>
          </a:p>
          <a:p>
            <a:pPr lvl="0"/>
            <a:endParaRPr lang="sv-SE" dirty="0"/>
          </a:p>
        </p:txBody>
      </p:sp>
      <p:sp>
        <p:nvSpPr>
          <p:cNvPr id="11" name="Platshållare för text 36">
            <a:extLst>
              <a:ext uri="{FF2B5EF4-FFF2-40B4-BE49-F238E27FC236}">
                <a16:creationId xmlns:a16="http://schemas.microsoft.com/office/drawing/2014/main" id="{0079E54A-A6B3-5825-4EEB-388C7FEF413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5284" y="2120324"/>
            <a:ext cx="5557802" cy="345506"/>
          </a:xfrm>
        </p:spPr>
        <p:txBody>
          <a:bodyPr/>
          <a:lstStyle>
            <a:lvl1pPr marL="0" indent="0">
              <a:buNone/>
              <a:defRPr sz="2400" b="1">
                <a:solidFill>
                  <a:srgbClr val="0F564E"/>
                </a:solidFill>
                <a:latin typeface="Larsseit" pitchFamily="2" charset="77"/>
              </a:defRPr>
            </a:lvl1pPr>
            <a:lvl2pPr marL="457200" indent="0">
              <a:lnSpc>
                <a:spcPct val="100000"/>
              </a:lnSpc>
              <a:buClr>
                <a:srgbClr val="BC5840"/>
              </a:buClr>
              <a:buFont typeface="Arial" panose="020B0604020202020204" pitchFamily="34" charset="0"/>
              <a:buNone/>
              <a:defRPr sz="1800">
                <a:latin typeface="Larsseit" pitchFamily="2" charset="77"/>
              </a:defRPr>
            </a:lvl2pPr>
          </a:lstStyle>
          <a:p>
            <a:pPr lvl="0"/>
            <a:r>
              <a:rPr lang="sv-SE" dirty="0"/>
              <a:t>Klicka här för att ändra format på text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sv-SE" dirty="0"/>
          </a:p>
          <a:p>
            <a:pPr lvl="1"/>
            <a:endParaRPr lang="sv-SE" dirty="0"/>
          </a:p>
        </p:txBody>
      </p:sp>
      <p:sp>
        <p:nvSpPr>
          <p:cNvPr id="12" name="Platshållare för text 2">
            <a:extLst>
              <a:ext uri="{FF2B5EF4-FFF2-40B4-BE49-F238E27FC236}">
                <a16:creationId xmlns:a16="http://schemas.microsoft.com/office/drawing/2014/main" id="{9D74D817-F887-5A3F-EFBF-F7E0576A240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5284" y="4559835"/>
            <a:ext cx="5005432" cy="1294555"/>
          </a:xfrm>
        </p:spPr>
        <p:txBody>
          <a:bodyPr/>
          <a:lstStyle>
            <a:lvl1pPr>
              <a:buClr>
                <a:srgbClr val="BC5840"/>
              </a:buClr>
              <a:defRPr sz="2000"/>
            </a:lvl1pPr>
            <a:lvl2pPr>
              <a:buClr>
                <a:srgbClr val="BC5840"/>
              </a:buClr>
              <a:defRPr sz="1800"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C584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text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C584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text</a:t>
            </a:r>
          </a:p>
          <a:p>
            <a:pPr lvl="0"/>
            <a:endParaRPr lang="sv-SE" dirty="0"/>
          </a:p>
        </p:txBody>
      </p:sp>
      <p:sp>
        <p:nvSpPr>
          <p:cNvPr id="13" name="Platshållare för text 36">
            <a:extLst>
              <a:ext uri="{FF2B5EF4-FFF2-40B4-BE49-F238E27FC236}">
                <a16:creationId xmlns:a16="http://schemas.microsoft.com/office/drawing/2014/main" id="{B2EBA617-FCF4-B85C-C9D0-82452BF2374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5284" y="4116392"/>
            <a:ext cx="5557802" cy="345506"/>
          </a:xfrm>
        </p:spPr>
        <p:txBody>
          <a:bodyPr/>
          <a:lstStyle>
            <a:lvl1pPr marL="0" indent="0">
              <a:buNone/>
              <a:defRPr sz="2400" b="1">
                <a:solidFill>
                  <a:srgbClr val="0F564E"/>
                </a:solidFill>
                <a:latin typeface="Larsseit" pitchFamily="2" charset="77"/>
              </a:defRPr>
            </a:lvl1pPr>
            <a:lvl2pPr marL="457200" indent="0">
              <a:lnSpc>
                <a:spcPct val="100000"/>
              </a:lnSpc>
              <a:buClr>
                <a:srgbClr val="BC5840"/>
              </a:buClr>
              <a:buFont typeface="Arial" panose="020B0604020202020204" pitchFamily="34" charset="0"/>
              <a:buNone/>
              <a:defRPr sz="1800">
                <a:latin typeface="Larsseit" pitchFamily="2" charset="77"/>
              </a:defRPr>
            </a:lvl2pPr>
          </a:lstStyle>
          <a:p>
            <a:pPr lvl="0"/>
            <a:r>
              <a:rPr lang="sv-SE" dirty="0"/>
              <a:t>Klicka här för att ändra format på text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sv-SE" dirty="0"/>
          </a:p>
          <a:p>
            <a:pPr lvl="1"/>
            <a:endParaRPr lang="sv-SE" dirty="0"/>
          </a:p>
        </p:txBody>
      </p:sp>
      <p:sp>
        <p:nvSpPr>
          <p:cNvPr id="2" name="Platshållare för text 28">
            <a:extLst>
              <a:ext uri="{FF2B5EF4-FFF2-40B4-BE49-F238E27FC236}">
                <a16:creationId xmlns:a16="http://schemas.microsoft.com/office/drawing/2014/main" id="{1773CE07-D335-ED4C-BD5C-7D1A9F82C2D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6820" y="6320963"/>
            <a:ext cx="2148297" cy="282575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Namn på övning </a:t>
            </a:r>
          </a:p>
        </p:txBody>
      </p:sp>
      <p:sp>
        <p:nvSpPr>
          <p:cNvPr id="3" name="Platshållare för text 28">
            <a:extLst>
              <a:ext uri="{FF2B5EF4-FFF2-40B4-BE49-F238E27FC236}">
                <a16:creationId xmlns:a16="http://schemas.microsoft.com/office/drawing/2014/main" id="{8E6BCAA4-2ACE-107A-09E7-6C5E762722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197" y="6320963"/>
            <a:ext cx="2502717" cy="2825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BC5840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Gruppträff 0</a:t>
            </a:r>
          </a:p>
        </p:txBody>
      </p:sp>
    </p:spTree>
    <p:extLst>
      <p:ext uri="{BB962C8B-B14F-4D97-AF65-F5344CB8AC3E}">
        <p14:creationId xmlns:p14="http://schemas.microsoft.com/office/powerpoint/2010/main" val="592917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med bil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0751F702-F178-2592-7BD8-18CE617FE782}"/>
              </a:ext>
            </a:extLst>
          </p:cNvPr>
          <p:cNvSpPr/>
          <p:nvPr userDrawn="1"/>
        </p:nvSpPr>
        <p:spPr>
          <a:xfrm>
            <a:off x="1" y="0"/>
            <a:ext cx="6096000" cy="6858000"/>
          </a:xfrm>
          <a:prstGeom prst="rect">
            <a:avLst/>
          </a:prstGeom>
          <a:solidFill>
            <a:srgbClr val="F4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4" name="Platshållare för bild 33">
            <a:extLst>
              <a:ext uri="{FF2B5EF4-FFF2-40B4-BE49-F238E27FC236}">
                <a16:creationId xmlns:a16="http://schemas.microsoft.com/office/drawing/2014/main" id="{A0E800FA-0FE0-26C9-579D-BE936A3CA07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5999" y="0"/>
            <a:ext cx="6096000" cy="68580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Infoga stor illustrationsbild</a:t>
            </a:r>
          </a:p>
        </p:txBody>
      </p:sp>
      <p:sp>
        <p:nvSpPr>
          <p:cNvPr id="11" name="Rubrik 1">
            <a:extLst>
              <a:ext uri="{FF2B5EF4-FFF2-40B4-BE49-F238E27FC236}">
                <a16:creationId xmlns:a16="http://schemas.microsoft.com/office/drawing/2014/main" id="{FE018AFD-0959-88B5-7BF7-90C31729C0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5284" y="714311"/>
            <a:ext cx="5442921" cy="1308076"/>
          </a:xfrm>
        </p:spPr>
        <p:txBody>
          <a:bodyPr anchor="t">
            <a:normAutofit/>
          </a:bodyPr>
          <a:lstStyle>
            <a:lvl1pPr algn="l">
              <a:defRPr sz="4400" b="1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r>
              <a:rPr lang="sv-SE" dirty="0"/>
              <a:t>Klicka här för att ändra rubrik</a:t>
            </a:r>
          </a:p>
        </p:txBody>
      </p:sp>
      <p:sp>
        <p:nvSpPr>
          <p:cNvPr id="3" name="Platshållare för text 36">
            <a:extLst>
              <a:ext uri="{FF2B5EF4-FFF2-40B4-BE49-F238E27FC236}">
                <a16:creationId xmlns:a16="http://schemas.microsoft.com/office/drawing/2014/main" id="{542A27B4-95B6-70C8-D66A-4142F482C56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5284" y="2120324"/>
            <a:ext cx="5005432" cy="345506"/>
          </a:xfrm>
        </p:spPr>
        <p:txBody>
          <a:bodyPr/>
          <a:lstStyle>
            <a:lvl1pPr marL="0" indent="0">
              <a:buNone/>
              <a:defRPr sz="2400" b="1">
                <a:solidFill>
                  <a:srgbClr val="0F564E"/>
                </a:solidFill>
                <a:latin typeface="Larsseit" pitchFamily="2" charset="77"/>
              </a:defRPr>
            </a:lvl1pPr>
            <a:lvl2pPr marL="457200" indent="0">
              <a:lnSpc>
                <a:spcPct val="100000"/>
              </a:lnSpc>
              <a:buClr>
                <a:srgbClr val="BC5840"/>
              </a:buClr>
              <a:buFont typeface="Arial" panose="020B0604020202020204" pitchFamily="34" charset="0"/>
              <a:buNone/>
              <a:defRPr sz="1800">
                <a:latin typeface="Larsseit" pitchFamily="2" charset="77"/>
              </a:defRPr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sv-SE" dirty="0"/>
          </a:p>
          <a:p>
            <a:pPr lvl="1"/>
            <a:endParaRPr lang="sv-SE" dirty="0"/>
          </a:p>
        </p:txBody>
      </p:sp>
      <p:sp>
        <p:nvSpPr>
          <p:cNvPr id="4" name="Platshållare för text 2">
            <a:extLst>
              <a:ext uri="{FF2B5EF4-FFF2-40B4-BE49-F238E27FC236}">
                <a16:creationId xmlns:a16="http://schemas.microsoft.com/office/drawing/2014/main" id="{92F11996-D903-2ADC-356C-38592810734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5284" y="2563767"/>
            <a:ext cx="5005432" cy="1294555"/>
          </a:xfrm>
        </p:spPr>
        <p:txBody>
          <a:bodyPr/>
          <a:lstStyle>
            <a:lvl1pPr>
              <a:buClr>
                <a:srgbClr val="BC5840"/>
              </a:buClr>
              <a:defRPr sz="2000"/>
            </a:lvl1pPr>
            <a:lvl2pPr>
              <a:buClr>
                <a:srgbClr val="BC5840"/>
              </a:buClr>
              <a:defRPr sz="1800"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C584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text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C584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text</a:t>
            </a:r>
          </a:p>
          <a:p>
            <a:pPr lvl="0"/>
            <a:endParaRPr lang="sv-SE" dirty="0"/>
          </a:p>
        </p:txBody>
      </p:sp>
      <p:sp>
        <p:nvSpPr>
          <p:cNvPr id="2" name="Platshållare för text 28">
            <a:extLst>
              <a:ext uri="{FF2B5EF4-FFF2-40B4-BE49-F238E27FC236}">
                <a16:creationId xmlns:a16="http://schemas.microsoft.com/office/drawing/2014/main" id="{C9467A23-B4E3-EBB7-754B-B542F3AB8E6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6820" y="6320963"/>
            <a:ext cx="2148297" cy="282575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Namn på övning </a:t>
            </a:r>
          </a:p>
        </p:txBody>
      </p:sp>
      <p:sp>
        <p:nvSpPr>
          <p:cNvPr id="5" name="Platshållare för text 28">
            <a:extLst>
              <a:ext uri="{FF2B5EF4-FFF2-40B4-BE49-F238E27FC236}">
                <a16:creationId xmlns:a16="http://schemas.microsoft.com/office/drawing/2014/main" id="{0AA36A85-F3B1-AF9B-2223-F2E19F43D76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197" y="6320963"/>
            <a:ext cx="2502717" cy="2825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BC5840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Gruppträff 0</a:t>
            </a:r>
          </a:p>
        </p:txBody>
      </p:sp>
    </p:spTree>
    <p:extLst>
      <p:ext uri="{BB962C8B-B14F-4D97-AF65-F5344CB8AC3E}">
        <p14:creationId xmlns:p14="http://schemas.microsoft.com/office/powerpoint/2010/main" val="2122567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med 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0751F702-F178-2592-7BD8-18CE617FE782}"/>
              </a:ext>
            </a:extLst>
          </p:cNvPr>
          <p:cNvSpPr/>
          <p:nvPr userDrawn="1"/>
        </p:nvSpPr>
        <p:spPr>
          <a:xfrm>
            <a:off x="1" y="0"/>
            <a:ext cx="6096000" cy="6858000"/>
          </a:xfrm>
          <a:prstGeom prst="rect">
            <a:avLst/>
          </a:prstGeom>
          <a:solidFill>
            <a:srgbClr val="F4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4" name="Platshållare för bild 33">
            <a:extLst>
              <a:ext uri="{FF2B5EF4-FFF2-40B4-BE49-F238E27FC236}">
                <a16:creationId xmlns:a16="http://schemas.microsoft.com/office/drawing/2014/main" id="{A0E800FA-0FE0-26C9-579D-BE936A3CA07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5999" y="0"/>
            <a:ext cx="6096000" cy="68580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Infoga stor illustrationsbild</a:t>
            </a:r>
          </a:p>
        </p:txBody>
      </p:sp>
      <p:sp>
        <p:nvSpPr>
          <p:cNvPr id="11" name="Rubrik 1">
            <a:extLst>
              <a:ext uri="{FF2B5EF4-FFF2-40B4-BE49-F238E27FC236}">
                <a16:creationId xmlns:a16="http://schemas.microsoft.com/office/drawing/2014/main" id="{FE018AFD-0959-88B5-7BF7-90C31729C0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5284" y="714311"/>
            <a:ext cx="5465223" cy="1293914"/>
          </a:xfrm>
        </p:spPr>
        <p:txBody>
          <a:bodyPr anchor="t">
            <a:normAutofit/>
          </a:bodyPr>
          <a:lstStyle>
            <a:lvl1pPr algn="l">
              <a:defRPr sz="4400" b="1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r>
              <a:rPr lang="sv-SE" dirty="0"/>
              <a:t>Klicka här för att ändra rubrik</a:t>
            </a:r>
          </a:p>
        </p:txBody>
      </p:sp>
      <p:sp>
        <p:nvSpPr>
          <p:cNvPr id="4" name="Platshållare för text 2">
            <a:extLst>
              <a:ext uri="{FF2B5EF4-FFF2-40B4-BE49-F238E27FC236}">
                <a16:creationId xmlns:a16="http://schemas.microsoft.com/office/drawing/2014/main" id="{92F11996-D903-2ADC-356C-38592810734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5284" y="2128875"/>
            <a:ext cx="5005432" cy="3469042"/>
          </a:xfrm>
        </p:spPr>
        <p:txBody>
          <a:bodyPr/>
          <a:lstStyle>
            <a:lvl1pPr>
              <a:buClr>
                <a:srgbClr val="BC5840"/>
              </a:buClr>
              <a:defRPr sz="2000"/>
            </a:lvl1pPr>
            <a:lvl2pPr>
              <a:buClr>
                <a:srgbClr val="BC5840"/>
              </a:buClr>
              <a:defRPr sz="1800"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C584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text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C584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text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C584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text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C584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text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C584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text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C584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sv-SE" dirty="0"/>
          </a:p>
          <a:p>
            <a:pPr lvl="0"/>
            <a:endParaRPr lang="sv-SE" dirty="0"/>
          </a:p>
        </p:txBody>
      </p:sp>
      <p:sp>
        <p:nvSpPr>
          <p:cNvPr id="2" name="Platshållare för text 28">
            <a:extLst>
              <a:ext uri="{FF2B5EF4-FFF2-40B4-BE49-F238E27FC236}">
                <a16:creationId xmlns:a16="http://schemas.microsoft.com/office/drawing/2014/main" id="{06EFCC2E-ABF7-71AB-D9B1-6E66016A02E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6820" y="6320963"/>
            <a:ext cx="2148297" cy="282575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Namn på övning </a:t>
            </a:r>
          </a:p>
        </p:txBody>
      </p:sp>
      <p:sp>
        <p:nvSpPr>
          <p:cNvPr id="3" name="Platshållare för text 28">
            <a:extLst>
              <a:ext uri="{FF2B5EF4-FFF2-40B4-BE49-F238E27FC236}">
                <a16:creationId xmlns:a16="http://schemas.microsoft.com/office/drawing/2014/main" id="{CC9238DF-EDE3-DB58-5C5D-590FDD2790D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197" y="6320963"/>
            <a:ext cx="2502717" cy="2825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BC5840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Gruppträff 0</a:t>
            </a:r>
          </a:p>
        </p:txBody>
      </p:sp>
    </p:spTree>
    <p:extLst>
      <p:ext uri="{BB962C8B-B14F-4D97-AF65-F5344CB8AC3E}">
        <p14:creationId xmlns:p14="http://schemas.microsoft.com/office/powerpoint/2010/main" val="3363136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med illustration - 3 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0751F702-F178-2592-7BD8-18CE617FE782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F4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Rubrik 1">
            <a:extLst>
              <a:ext uri="{FF2B5EF4-FFF2-40B4-BE49-F238E27FC236}">
                <a16:creationId xmlns:a16="http://schemas.microsoft.com/office/drawing/2014/main" id="{FE018AFD-0959-88B5-7BF7-90C31729C0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285" y="714311"/>
            <a:ext cx="8448244" cy="694764"/>
          </a:xfrm>
        </p:spPr>
        <p:txBody>
          <a:bodyPr anchor="t">
            <a:normAutofit/>
          </a:bodyPr>
          <a:lstStyle>
            <a:lvl1pPr algn="l">
              <a:defRPr sz="4400" b="1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r>
              <a:rPr lang="sv-SE" dirty="0"/>
              <a:t>Klicka här för att ändra mall</a:t>
            </a:r>
          </a:p>
        </p:txBody>
      </p:sp>
      <p:sp>
        <p:nvSpPr>
          <p:cNvPr id="37" name="Platshållare för text 36">
            <a:extLst>
              <a:ext uri="{FF2B5EF4-FFF2-40B4-BE49-F238E27FC236}">
                <a16:creationId xmlns:a16="http://schemas.microsoft.com/office/drawing/2014/main" id="{765591F4-D6C6-C89E-7799-0A305B04EC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5206" y="4268845"/>
            <a:ext cx="3424830" cy="374275"/>
          </a:xfrm>
        </p:spPr>
        <p:txBody>
          <a:bodyPr/>
          <a:lstStyle>
            <a:lvl1pPr marL="0" indent="0">
              <a:buNone/>
              <a:defRPr sz="2000" b="1">
                <a:solidFill>
                  <a:srgbClr val="BC5840"/>
                </a:solidFill>
                <a:latin typeface="Larsseit" pitchFamily="2" charset="77"/>
              </a:defRPr>
            </a:lvl1pPr>
            <a:lvl2pPr marL="457200" indent="0">
              <a:lnSpc>
                <a:spcPct val="100000"/>
              </a:lnSpc>
              <a:buClr>
                <a:srgbClr val="BC5840"/>
              </a:buClr>
              <a:buFont typeface="Arial" panose="020B0604020202020204" pitchFamily="34" charset="0"/>
              <a:buNone/>
              <a:defRPr sz="1800">
                <a:latin typeface="Larsseit" pitchFamily="2" charset="77"/>
              </a:defRPr>
            </a:lvl2pPr>
          </a:lstStyle>
          <a:p>
            <a:pPr lvl="0"/>
            <a:r>
              <a:rPr lang="sv-SE" dirty="0"/>
              <a:t>Ändra rubrik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1EE4240-CE85-E784-49E2-7C02A78C4E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84721" y="6060139"/>
            <a:ext cx="1348691" cy="432735"/>
          </a:xfrm>
          <a:prstGeom prst="rect">
            <a:avLst/>
          </a:prstGeom>
        </p:spPr>
      </p:pic>
      <p:sp>
        <p:nvSpPr>
          <p:cNvPr id="8" name="Platshållare för innehåll 7">
            <a:extLst>
              <a:ext uri="{FF2B5EF4-FFF2-40B4-BE49-F238E27FC236}">
                <a16:creationId xmlns:a16="http://schemas.microsoft.com/office/drawing/2014/main" id="{52A164B0-3A74-ED28-9FF5-246EE9DADA5C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65206" y="1994659"/>
            <a:ext cx="1850720" cy="186927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sv-SE" dirty="0"/>
          </a:p>
        </p:txBody>
      </p:sp>
      <p:sp>
        <p:nvSpPr>
          <p:cNvPr id="16" name="Platshållare för text 2">
            <a:extLst>
              <a:ext uri="{FF2B5EF4-FFF2-40B4-BE49-F238E27FC236}">
                <a16:creationId xmlns:a16="http://schemas.microsoft.com/office/drawing/2014/main" id="{E063BDDC-4A16-1ED4-7A65-FEDB1EC3504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65206" y="4643120"/>
            <a:ext cx="3424830" cy="1294555"/>
          </a:xfrm>
        </p:spPr>
        <p:txBody>
          <a:bodyPr/>
          <a:lstStyle>
            <a:lvl1pPr>
              <a:buClr>
                <a:srgbClr val="BC5840"/>
              </a:buClr>
              <a:defRPr sz="1400"/>
            </a:lvl1pPr>
            <a:lvl2pPr>
              <a:buClr>
                <a:srgbClr val="BC5840"/>
              </a:buClr>
              <a:defRPr sz="1800"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C584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text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C584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text</a:t>
            </a:r>
          </a:p>
          <a:p>
            <a:pPr lvl="0"/>
            <a:endParaRPr lang="sv-SE" dirty="0"/>
          </a:p>
        </p:txBody>
      </p:sp>
      <p:sp>
        <p:nvSpPr>
          <p:cNvPr id="18" name="Platshållare för text 36">
            <a:extLst>
              <a:ext uri="{FF2B5EF4-FFF2-40B4-BE49-F238E27FC236}">
                <a16:creationId xmlns:a16="http://schemas.microsoft.com/office/drawing/2014/main" id="{23EA8C39-E4C8-07E2-0694-DD7EF42E9C2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408582" y="4268845"/>
            <a:ext cx="3424830" cy="374275"/>
          </a:xfrm>
        </p:spPr>
        <p:txBody>
          <a:bodyPr/>
          <a:lstStyle>
            <a:lvl1pPr marL="0" indent="0">
              <a:buNone/>
              <a:defRPr sz="2000" b="1">
                <a:solidFill>
                  <a:srgbClr val="BC5840"/>
                </a:solidFill>
                <a:latin typeface="Larsseit" pitchFamily="2" charset="77"/>
              </a:defRPr>
            </a:lvl1pPr>
            <a:lvl2pPr marL="457200" indent="0">
              <a:lnSpc>
                <a:spcPct val="100000"/>
              </a:lnSpc>
              <a:buClr>
                <a:srgbClr val="BC5840"/>
              </a:buClr>
              <a:buFont typeface="Arial" panose="020B0604020202020204" pitchFamily="34" charset="0"/>
              <a:buNone/>
              <a:defRPr sz="1800">
                <a:latin typeface="Larsseit" pitchFamily="2" charset="77"/>
              </a:defRPr>
            </a:lvl2pPr>
          </a:lstStyle>
          <a:p>
            <a:pPr lvl="0"/>
            <a:r>
              <a:rPr lang="sv-SE" dirty="0"/>
              <a:t>Ändra rubrik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sv-SE" dirty="0"/>
          </a:p>
        </p:txBody>
      </p:sp>
      <p:sp>
        <p:nvSpPr>
          <p:cNvPr id="19" name="Platshållare för text 2">
            <a:extLst>
              <a:ext uri="{FF2B5EF4-FFF2-40B4-BE49-F238E27FC236}">
                <a16:creationId xmlns:a16="http://schemas.microsoft.com/office/drawing/2014/main" id="{81910A2A-AAF8-69E2-5F97-A4C7B8177A0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408582" y="4643120"/>
            <a:ext cx="3424830" cy="1294555"/>
          </a:xfrm>
        </p:spPr>
        <p:txBody>
          <a:bodyPr/>
          <a:lstStyle>
            <a:lvl1pPr>
              <a:buClr>
                <a:srgbClr val="BC5840"/>
              </a:buClr>
              <a:defRPr sz="1400"/>
            </a:lvl1pPr>
            <a:lvl2pPr>
              <a:buClr>
                <a:srgbClr val="BC5840"/>
              </a:buClr>
              <a:defRPr sz="1800"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C584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text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C584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text</a:t>
            </a:r>
          </a:p>
          <a:p>
            <a:pPr lvl="0"/>
            <a:endParaRPr lang="sv-SE" dirty="0"/>
          </a:p>
        </p:txBody>
      </p:sp>
      <p:sp>
        <p:nvSpPr>
          <p:cNvPr id="20" name="Platshållare för text 36">
            <a:extLst>
              <a:ext uri="{FF2B5EF4-FFF2-40B4-BE49-F238E27FC236}">
                <a16:creationId xmlns:a16="http://schemas.microsoft.com/office/drawing/2014/main" id="{96EE22BB-BDA7-1D00-1A02-B0928BCDA67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536894" y="4268845"/>
            <a:ext cx="3424830" cy="374275"/>
          </a:xfrm>
        </p:spPr>
        <p:txBody>
          <a:bodyPr/>
          <a:lstStyle>
            <a:lvl1pPr marL="0" indent="0">
              <a:buNone/>
              <a:defRPr sz="2000" b="1">
                <a:solidFill>
                  <a:srgbClr val="BC5840"/>
                </a:solidFill>
                <a:latin typeface="Larsseit" pitchFamily="2" charset="77"/>
              </a:defRPr>
            </a:lvl1pPr>
            <a:lvl2pPr marL="457200" indent="0">
              <a:lnSpc>
                <a:spcPct val="100000"/>
              </a:lnSpc>
              <a:buClr>
                <a:srgbClr val="BC5840"/>
              </a:buClr>
              <a:buFont typeface="Arial" panose="020B0604020202020204" pitchFamily="34" charset="0"/>
              <a:buNone/>
              <a:defRPr sz="1800">
                <a:latin typeface="Larsseit" pitchFamily="2" charset="77"/>
              </a:defRPr>
            </a:lvl2pPr>
          </a:lstStyle>
          <a:p>
            <a:pPr lvl="0"/>
            <a:r>
              <a:rPr lang="sv-SE" dirty="0"/>
              <a:t>Ändra rubrik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sv-SE" dirty="0"/>
          </a:p>
        </p:txBody>
      </p:sp>
      <p:sp>
        <p:nvSpPr>
          <p:cNvPr id="21" name="Platshållare för text 2">
            <a:extLst>
              <a:ext uri="{FF2B5EF4-FFF2-40B4-BE49-F238E27FC236}">
                <a16:creationId xmlns:a16="http://schemas.microsoft.com/office/drawing/2014/main" id="{1CD39CD7-3E0D-A6C5-88DE-FA9080E3391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536894" y="4643120"/>
            <a:ext cx="3424830" cy="1294555"/>
          </a:xfrm>
        </p:spPr>
        <p:txBody>
          <a:bodyPr/>
          <a:lstStyle>
            <a:lvl1pPr>
              <a:buClr>
                <a:srgbClr val="BC5840"/>
              </a:buClr>
              <a:defRPr sz="1400"/>
            </a:lvl1pPr>
            <a:lvl2pPr>
              <a:buClr>
                <a:srgbClr val="BC5840"/>
              </a:buClr>
              <a:defRPr sz="1800"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C584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text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C584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text</a:t>
            </a:r>
          </a:p>
          <a:p>
            <a:pPr lvl="0"/>
            <a:endParaRPr lang="sv-SE" dirty="0"/>
          </a:p>
        </p:txBody>
      </p:sp>
      <p:sp>
        <p:nvSpPr>
          <p:cNvPr id="22" name="Platshållare för innehåll 7">
            <a:extLst>
              <a:ext uri="{FF2B5EF4-FFF2-40B4-BE49-F238E27FC236}">
                <a16:creationId xmlns:a16="http://schemas.microsoft.com/office/drawing/2014/main" id="{E1661E80-2B19-DAD9-AF1C-04FC3D03A22C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4536166" y="1994659"/>
            <a:ext cx="1850720" cy="186927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sv-SE" dirty="0"/>
          </a:p>
        </p:txBody>
      </p:sp>
      <p:sp>
        <p:nvSpPr>
          <p:cNvPr id="23" name="Platshållare för innehåll 7">
            <a:extLst>
              <a:ext uri="{FF2B5EF4-FFF2-40B4-BE49-F238E27FC236}">
                <a16:creationId xmlns:a16="http://schemas.microsoft.com/office/drawing/2014/main" id="{8C556B9D-BE3F-FE4A-F865-177D4509469A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8407126" y="1994659"/>
            <a:ext cx="1850720" cy="186927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sv-SE" dirty="0"/>
          </a:p>
        </p:txBody>
      </p:sp>
      <p:sp>
        <p:nvSpPr>
          <p:cNvPr id="2" name="Platshållare för text 28">
            <a:extLst>
              <a:ext uri="{FF2B5EF4-FFF2-40B4-BE49-F238E27FC236}">
                <a16:creationId xmlns:a16="http://schemas.microsoft.com/office/drawing/2014/main" id="{7C47D8AF-3A40-7E3E-506A-13F894B2B8F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6820" y="6320963"/>
            <a:ext cx="2148297" cy="282575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Namn på övning </a:t>
            </a:r>
          </a:p>
        </p:txBody>
      </p:sp>
      <p:sp>
        <p:nvSpPr>
          <p:cNvPr id="4" name="Platshållare för text 28">
            <a:extLst>
              <a:ext uri="{FF2B5EF4-FFF2-40B4-BE49-F238E27FC236}">
                <a16:creationId xmlns:a16="http://schemas.microsoft.com/office/drawing/2014/main" id="{A11EF37E-B096-4168-276E-AA7B536EF94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197" y="6320963"/>
            <a:ext cx="2502717" cy="2825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BC5840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Gruppträff 0</a:t>
            </a:r>
          </a:p>
        </p:txBody>
      </p:sp>
    </p:spTree>
    <p:extLst>
      <p:ext uri="{BB962C8B-B14F-4D97-AF65-F5344CB8AC3E}">
        <p14:creationId xmlns:p14="http://schemas.microsoft.com/office/powerpoint/2010/main" val="96671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och gruppöv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38F3B841-AE1B-589D-2AC5-D94AC0BF40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9863" y="0"/>
            <a:ext cx="6096000" cy="6858000"/>
          </a:xfrm>
          <a:prstGeom prst="rect">
            <a:avLst/>
          </a:prstGeom>
        </p:spPr>
      </p:pic>
      <p:sp>
        <p:nvSpPr>
          <p:cNvPr id="10" name="Rektangel 9">
            <a:extLst>
              <a:ext uri="{FF2B5EF4-FFF2-40B4-BE49-F238E27FC236}">
                <a16:creationId xmlns:a16="http://schemas.microsoft.com/office/drawing/2014/main" id="{0751F702-F178-2592-7BD8-18CE617FE782}"/>
              </a:ext>
            </a:extLst>
          </p:cNvPr>
          <p:cNvSpPr/>
          <p:nvPr userDrawn="1"/>
        </p:nvSpPr>
        <p:spPr>
          <a:xfrm>
            <a:off x="1" y="0"/>
            <a:ext cx="6096000" cy="6858000"/>
          </a:xfrm>
          <a:prstGeom prst="rect">
            <a:avLst/>
          </a:prstGeom>
          <a:solidFill>
            <a:srgbClr val="F4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B6ECB6FF-3009-E1CB-F834-18FBE9A27A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285" y="714311"/>
            <a:ext cx="5005432" cy="1433272"/>
          </a:xfrm>
        </p:spPr>
        <p:txBody>
          <a:bodyPr anchor="t">
            <a:normAutofit/>
          </a:bodyPr>
          <a:lstStyle>
            <a:lvl1pPr algn="l">
              <a:defRPr sz="4400" b="1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r>
              <a:rPr lang="sv-SE" dirty="0"/>
              <a:t>Klicka här för att ändra mall</a:t>
            </a:r>
          </a:p>
        </p:txBody>
      </p:sp>
      <p:sp>
        <p:nvSpPr>
          <p:cNvPr id="8" name="Platshållare för text 2">
            <a:extLst>
              <a:ext uri="{FF2B5EF4-FFF2-40B4-BE49-F238E27FC236}">
                <a16:creationId xmlns:a16="http://schemas.microsoft.com/office/drawing/2014/main" id="{1BFFBFAC-4569-EF86-7989-B65EE5FFE1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5285" y="2180601"/>
            <a:ext cx="5005432" cy="3495675"/>
          </a:xfrm>
        </p:spPr>
        <p:txBody>
          <a:bodyPr/>
          <a:lstStyle>
            <a:lvl1pPr>
              <a:buClr>
                <a:srgbClr val="BC5840"/>
              </a:buClr>
              <a:defRPr sz="2000"/>
            </a:lvl1pPr>
            <a:lvl2pPr>
              <a:buClr>
                <a:srgbClr val="BC5840"/>
              </a:buClr>
              <a:defRPr sz="1800"/>
            </a:lvl2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</p:txBody>
      </p:sp>
      <p:sp>
        <p:nvSpPr>
          <p:cNvPr id="2" name="Platshållare för text 28">
            <a:extLst>
              <a:ext uri="{FF2B5EF4-FFF2-40B4-BE49-F238E27FC236}">
                <a16:creationId xmlns:a16="http://schemas.microsoft.com/office/drawing/2014/main" id="{74C82C5A-A96B-3CFF-25AC-CAB10BDA62A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6820" y="6320963"/>
            <a:ext cx="2148297" cy="282575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Namn på övning </a:t>
            </a:r>
          </a:p>
        </p:txBody>
      </p:sp>
      <p:sp>
        <p:nvSpPr>
          <p:cNvPr id="3" name="Platshållare för text 28">
            <a:extLst>
              <a:ext uri="{FF2B5EF4-FFF2-40B4-BE49-F238E27FC236}">
                <a16:creationId xmlns:a16="http://schemas.microsoft.com/office/drawing/2014/main" id="{D9EFC86F-9ED2-01B2-2B1A-674392F177C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197" y="6320963"/>
            <a:ext cx="2502717" cy="2825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BC5840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Gruppträff 0</a:t>
            </a:r>
          </a:p>
        </p:txBody>
      </p:sp>
    </p:spTree>
    <p:extLst>
      <p:ext uri="{BB962C8B-B14F-4D97-AF65-F5344CB8AC3E}">
        <p14:creationId xmlns:p14="http://schemas.microsoft.com/office/powerpoint/2010/main" val="1661834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och tanka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37E1041D-3470-3F8D-BF99-0F0174563C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10" name="Rektangel 9">
            <a:extLst>
              <a:ext uri="{FF2B5EF4-FFF2-40B4-BE49-F238E27FC236}">
                <a16:creationId xmlns:a16="http://schemas.microsoft.com/office/drawing/2014/main" id="{0751F702-F178-2592-7BD8-18CE617FE782}"/>
              </a:ext>
            </a:extLst>
          </p:cNvPr>
          <p:cNvSpPr/>
          <p:nvPr userDrawn="1"/>
        </p:nvSpPr>
        <p:spPr>
          <a:xfrm>
            <a:off x="1" y="0"/>
            <a:ext cx="6096000" cy="6858000"/>
          </a:xfrm>
          <a:prstGeom prst="rect">
            <a:avLst/>
          </a:prstGeom>
          <a:solidFill>
            <a:srgbClr val="F4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B6ECB6FF-3009-E1CB-F834-18FBE9A27A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285" y="714311"/>
            <a:ext cx="5005432" cy="1433272"/>
          </a:xfrm>
        </p:spPr>
        <p:txBody>
          <a:bodyPr anchor="t">
            <a:normAutofit/>
          </a:bodyPr>
          <a:lstStyle>
            <a:lvl1pPr algn="l">
              <a:defRPr sz="4400" b="1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r>
              <a:rPr lang="sv-SE" dirty="0"/>
              <a:t>Klicka här för att ändra mall</a:t>
            </a:r>
          </a:p>
        </p:txBody>
      </p:sp>
      <p:sp>
        <p:nvSpPr>
          <p:cNvPr id="9" name="Platshållare för text 2">
            <a:extLst>
              <a:ext uri="{FF2B5EF4-FFF2-40B4-BE49-F238E27FC236}">
                <a16:creationId xmlns:a16="http://schemas.microsoft.com/office/drawing/2014/main" id="{1A2EDDCB-A66C-E7C9-E5A3-048C7019365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5285" y="2180601"/>
            <a:ext cx="5005432" cy="3495675"/>
          </a:xfrm>
        </p:spPr>
        <p:txBody>
          <a:bodyPr/>
          <a:lstStyle>
            <a:lvl1pPr>
              <a:buClr>
                <a:srgbClr val="BC5840"/>
              </a:buClr>
              <a:defRPr sz="2000"/>
            </a:lvl1pPr>
            <a:lvl2pPr>
              <a:buClr>
                <a:srgbClr val="BC5840"/>
              </a:buClr>
              <a:defRPr sz="1800"/>
            </a:lvl2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</p:txBody>
      </p:sp>
      <p:sp>
        <p:nvSpPr>
          <p:cNvPr id="2" name="Platshållare för text 28">
            <a:extLst>
              <a:ext uri="{FF2B5EF4-FFF2-40B4-BE49-F238E27FC236}">
                <a16:creationId xmlns:a16="http://schemas.microsoft.com/office/drawing/2014/main" id="{F46C96DE-EF7D-8DCB-EEB2-0DD59EA943C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6820" y="6320963"/>
            <a:ext cx="2148297" cy="282575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Namn på övning </a:t>
            </a:r>
          </a:p>
        </p:txBody>
      </p:sp>
      <p:sp>
        <p:nvSpPr>
          <p:cNvPr id="3" name="Platshållare för text 28">
            <a:extLst>
              <a:ext uri="{FF2B5EF4-FFF2-40B4-BE49-F238E27FC236}">
                <a16:creationId xmlns:a16="http://schemas.microsoft.com/office/drawing/2014/main" id="{45EE7F34-87FE-7E2A-41CA-5AC47E1FE41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197" y="6320963"/>
            <a:ext cx="2502717" cy="2825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BC5840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Gruppträff 0</a:t>
            </a:r>
          </a:p>
        </p:txBody>
      </p:sp>
    </p:spTree>
    <p:extLst>
      <p:ext uri="{BB962C8B-B14F-4D97-AF65-F5344CB8AC3E}">
        <p14:creationId xmlns:p14="http://schemas.microsoft.com/office/powerpoint/2010/main" val="2153828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och struts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2E7510D1-E278-9B95-B250-98160C1DF2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10" name="Rektangel 9">
            <a:extLst>
              <a:ext uri="{FF2B5EF4-FFF2-40B4-BE49-F238E27FC236}">
                <a16:creationId xmlns:a16="http://schemas.microsoft.com/office/drawing/2014/main" id="{0751F702-F178-2592-7BD8-18CE617FE782}"/>
              </a:ext>
            </a:extLst>
          </p:cNvPr>
          <p:cNvSpPr/>
          <p:nvPr userDrawn="1"/>
        </p:nvSpPr>
        <p:spPr>
          <a:xfrm>
            <a:off x="1" y="0"/>
            <a:ext cx="6096000" cy="6858000"/>
          </a:xfrm>
          <a:prstGeom prst="rect">
            <a:avLst/>
          </a:prstGeom>
          <a:solidFill>
            <a:srgbClr val="F4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B6ECB6FF-3009-E1CB-F834-18FBE9A27A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285" y="714311"/>
            <a:ext cx="5005432" cy="1433272"/>
          </a:xfrm>
        </p:spPr>
        <p:txBody>
          <a:bodyPr anchor="t">
            <a:normAutofit/>
          </a:bodyPr>
          <a:lstStyle>
            <a:lvl1pPr algn="l">
              <a:defRPr sz="4400" b="1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r>
              <a:rPr lang="sv-SE" dirty="0"/>
              <a:t>Klicka här för att ändra mall</a:t>
            </a:r>
          </a:p>
        </p:txBody>
      </p:sp>
      <p:sp>
        <p:nvSpPr>
          <p:cNvPr id="8" name="Platshållare för text 2">
            <a:extLst>
              <a:ext uri="{FF2B5EF4-FFF2-40B4-BE49-F238E27FC236}">
                <a16:creationId xmlns:a16="http://schemas.microsoft.com/office/drawing/2014/main" id="{AA323E05-94DA-7C7D-A8E1-0BEDAF15AFB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5285" y="2180601"/>
            <a:ext cx="5005432" cy="3495675"/>
          </a:xfrm>
        </p:spPr>
        <p:txBody>
          <a:bodyPr/>
          <a:lstStyle>
            <a:lvl1pPr>
              <a:buClr>
                <a:srgbClr val="BC5840"/>
              </a:buClr>
              <a:defRPr sz="2000"/>
            </a:lvl1pPr>
            <a:lvl2pPr>
              <a:buClr>
                <a:srgbClr val="BC5840"/>
              </a:buClr>
              <a:defRPr sz="1800"/>
            </a:lvl2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</p:txBody>
      </p:sp>
      <p:sp>
        <p:nvSpPr>
          <p:cNvPr id="2" name="Platshållare för text 28">
            <a:extLst>
              <a:ext uri="{FF2B5EF4-FFF2-40B4-BE49-F238E27FC236}">
                <a16:creationId xmlns:a16="http://schemas.microsoft.com/office/drawing/2014/main" id="{5DDF6253-A5F4-C826-BE38-E030D5D7B70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6820" y="6320963"/>
            <a:ext cx="2148297" cy="282575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Namn på övning </a:t>
            </a:r>
          </a:p>
        </p:txBody>
      </p:sp>
      <p:sp>
        <p:nvSpPr>
          <p:cNvPr id="3" name="Platshållare för text 28">
            <a:extLst>
              <a:ext uri="{FF2B5EF4-FFF2-40B4-BE49-F238E27FC236}">
                <a16:creationId xmlns:a16="http://schemas.microsoft.com/office/drawing/2014/main" id="{2EC9F55A-BB31-3CC4-EBB2-B21EC118549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197" y="6320963"/>
            <a:ext cx="2502717" cy="2825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BC5840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Gruppträff 0</a:t>
            </a:r>
          </a:p>
        </p:txBody>
      </p:sp>
    </p:spTree>
    <p:extLst>
      <p:ext uri="{BB962C8B-B14F-4D97-AF65-F5344CB8AC3E}">
        <p14:creationId xmlns:p14="http://schemas.microsoft.com/office/powerpoint/2010/main" val="1019689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D96D0F4A-5BB1-9790-5B5E-B3F7150E5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588D84B-ABC3-F2DC-8C01-EAEF465A66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5A20873-8891-82B0-9660-4E44B3A848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Larsseit" pitchFamily="2" charset="77"/>
              </a:defRPr>
            </a:lvl1pPr>
          </a:lstStyle>
          <a:p>
            <a:fld id="{EF187007-E274-0248-8D0A-C39CEF6E0E56}" type="datetimeFigureOut">
              <a:rPr lang="sv-SE" smtClean="0"/>
              <a:pPr/>
              <a:t>2024-11-07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F747E2D-B6BC-30BA-85ED-B5DD0B383B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Larsseit" pitchFamily="2" charset="77"/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CBED583-2AE3-2E5A-3BD3-F6F1374F28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A5462F-74F0-954F-B2C3-CE40B46CD1A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30997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3" r:id="rId3"/>
    <p:sldLayoutId id="2147483650" r:id="rId4"/>
    <p:sldLayoutId id="2147483682" r:id="rId5"/>
    <p:sldLayoutId id="2147483667" r:id="rId6"/>
    <p:sldLayoutId id="2147483662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65" r:id="rId21"/>
    <p:sldLayoutId id="2147483668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Larsseit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arsseit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arsseit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arsseit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rsseit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rsseit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F602FA8-FAE2-E8CD-5D51-2CF4131FCE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2067" y="1733797"/>
            <a:ext cx="6391622" cy="1952889"/>
          </a:xfrm>
        </p:spPr>
        <p:txBody>
          <a:bodyPr/>
          <a:lstStyle/>
          <a:p>
            <a:br>
              <a:rPr lang="sv-SE" dirty="0"/>
            </a:br>
            <a:r>
              <a:rPr lang="sv-SE" sz="6600" dirty="0">
                <a:solidFill>
                  <a:srgbClr val="BC5840"/>
                </a:solidFill>
              </a:rPr>
              <a:t>Välkomna!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A34D22B-A6DA-DCA6-AE07-3C634D690F3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dirty="0"/>
              <a:t>Gruppträff 2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0808D88-4F37-BE8B-FADD-F49D12A2A64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sv-SE" dirty="0">
              <a:solidFill>
                <a:srgbClr val="BC58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6038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DC3EB7A8-B372-F06A-07F5-586E996454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Sture Struts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0E8083C-D207-0F82-DB9F-5A1991B3D6F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dirty="0"/>
              <a:t>Gruppträff 2</a:t>
            </a:r>
          </a:p>
        </p:txBody>
      </p:sp>
      <p:pic>
        <p:nvPicPr>
          <p:cNvPr id="6" name="Platshållare för innehåll 5">
            <a:extLst>
              <a:ext uri="{FF2B5EF4-FFF2-40B4-BE49-F238E27FC236}">
                <a16:creationId xmlns:a16="http://schemas.microsoft.com/office/drawing/2014/main" id="{4BBE1E40-1CEA-1C4C-BD92-379A6641640D}"/>
              </a:ext>
            </a:extLst>
          </p:cNvPr>
          <p:cNvPicPr>
            <a:picLocks noGrp="1" noChangeAspect="1"/>
          </p:cNvPicPr>
          <p:nvPr>
            <p:ph sz="quarter" idx="17"/>
          </p:nvPr>
        </p:nvPicPr>
        <p:blipFill>
          <a:blip r:embed="rId2"/>
          <a:srcRect/>
          <a:stretch/>
        </p:blipFill>
        <p:spPr>
          <a:xfrm>
            <a:off x="7182638" y="1962135"/>
            <a:ext cx="3561563" cy="3032618"/>
          </a:xfrm>
        </p:spPr>
      </p:pic>
      <p:sp>
        <p:nvSpPr>
          <p:cNvPr id="12" name="Rubrik 3">
            <a:extLst>
              <a:ext uri="{FF2B5EF4-FFF2-40B4-BE49-F238E27FC236}">
                <a16:creationId xmlns:a16="http://schemas.microsoft.com/office/drawing/2014/main" id="{5BD1D994-DE23-B649-A7DC-E1F576F78D9E}"/>
              </a:ext>
            </a:extLst>
          </p:cNvPr>
          <p:cNvSpPr txBox="1">
            <a:spLocks/>
          </p:cNvSpPr>
          <p:nvPr/>
        </p:nvSpPr>
        <p:spPr>
          <a:xfrm>
            <a:off x="545285" y="714311"/>
            <a:ext cx="5005432" cy="129290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F564E"/>
                </a:solidFill>
                <a:latin typeface="Larsseit" pitchFamily="2" charset="77"/>
                <a:ea typeface="+mj-ea"/>
                <a:cs typeface="+mj-cs"/>
              </a:defRPr>
            </a:lvl1pPr>
          </a:lstStyle>
          <a:p>
            <a:r>
              <a:rPr lang="sv-SE"/>
              <a:t>Gjort idag?</a:t>
            </a:r>
            <a:endParaRPr lang="sv-SE" dirty="0"/>
          </a:p>
        </p:txBody>
      </p:sp>
      <p:sp>
        <p:nvSpPr>
          <p:cNvPr id="11" name="Platshållare för text 4">
            <a:extLst>
              <a:ext uri="{FF2B5EF4-FFF2-40B4-BE49-F238E27FC236}">
                <a16:creationId xmlns:a16="http://schemas.microsoft.com/office/drawing/2014/main" id="{762268F5-DE8B-764D-9446-D69C082A3CA8}"/>
              </a:ext>
            </a:extLst>
          </p:cNvPr>
          <p:cNvSpPr txBox="1">
            <a:spLocks/>
          </p:cNvSpPr>
          <p:nvPr/>
        </p:nvSpPr>
        <p:spPr>
          <a:xfrm>
            <a:off x="545284" y="1883229"/>
            <a:ext cx="5695496" cy="42604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C5840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arssei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C584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rsseit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arsseit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rsseit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rssei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sv-SE" sz="2400" b="1" dirty="0">
              <a:solidFill>
                <a:srgbClr val="BC5840"/>
              </a:solidFill>
            </a:endParaRPr>
          </a:p>
          <a:p>
            <a:pPr marL="342900" indent="-342900">
              <a:lnSpc>
                <a:spcPct val="150000"/>
              </a:lnSpc>
            </a:pPr>
            <a:r>
              <a:rPr lang="sv-SE" sz="2200" dirty="0"/>
              <a:t>Pratade igen om det som kan vara jobbigt</a:t>
            </a:r>
          </a:p>
          <a:p>
            <a:pPr marL="342900" indent="-342900">
              <a:lnSpc>
                <a:spcPct val="150000"/>
              </a:lnSpc>
            </a:pPr>
            <a:r>
              <a:rPr lang="sv-SE" sz="2200" dirty="0"/>
              <a:t>Pratade om Sture Struts</a:t>
            </a:r>
          </a:p>
          <a:p>
            <a:pPr marL="342900" indent="-342900">
              <a:lnSpc>
                <a:spcPct val="150000"/>
              </a:lnSpc>
            </a:pPr>
            <a:r>
              <a:rPr lang="sv-SE" sz="2200" dirty="0"/>
              <a:t>Övade: Sture Struts</a:t>
            </a:r>
          </a:p>
          <a:p>
            <a:pPr marL="342900" indent="-342900">
              <a:lnSpc>
                <a:spcPct val="150000"/>
              </a:lnSpc>
            </a:pPr>
            <a:endParaRPr lang="sv-SE" sz="2200" dirty="0"/>
          </a:p>
          <a:p>
            <a:pPr marL="342900" indent="-342900">
              <a:lnSpc>
                <a:spcPct val="150000"/>
              </a:lnSpc>
            </a:pPr>
            <a:r>
              <a:rPr lang="sv-SE" sz="2200" dirty="0"/>
              <a:t>Vad var svårt?</a:t>
            </a:r>
          </a:p>
          <a:p>
            <a:pPr marL="342900" indent="-342900">
              <a:lnSpc>
                <a:spcPct val="150000"/>
              </a:lnSpc>
            </a:pPr>
            <a:r>
              <a:rPr lang="sv-SE" sz="2200" dirty="0"/>
              <a:t>Vad var lätt?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64481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F602FA8-FAE2-E8CD-5D51-2CF4131FCE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284" y="1485442"/>
            <a:ext cx="5990983" cy="1952889"/>
          </a:xfrm>
        </p:spPr>
        <p:txBody>
          <a:bodyPr/>
          <a:lstStyle/>
          <a:p>
            <a:br>
              <a:rPr lang="sv-SE" dirty="0"/>
            </a:br>
            <a:r>
              <a:rPr lang="sv-SE" sz="4800" dirty="0">
                <a:solidFill>
                  <a:srgbClr val="BC5840"/>
                </a:solidFill>
              </a:rPr>
              <a:t>Tack för idag!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A34D22B-A6DA-DCA6-AE07-3C634D690F3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/>
              <a:t>Gruppträff 2</a:t>
            </a:r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0808D88-4F37-BE8B-FADD-F49D12A2A64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sv-SE" dirty="0">
              <a:solidFill>
                <a:srgbClr val="BC5840"/>
              </a:solidFill>
            </a:endParaRP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F5CEE3E-0EC3-E841-8D14-8E0E2C646E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3796" y="1694066"/>
            <a:ext cx="4122559" cy="3196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063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F602FA8-FAE2-E8CD-5D51-2CF4131FCEC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sv-SE" dirty="0"/>
            </a:br>
            <a:r>
              <a:rPr lang="sv-SE" sz="4800" dirty="0">
                <a:solidFill>
                  <a:srgbClr val="BC5840"/>
                </a:solidFill>
              </a:rPr>
              <a:t>Sture Struts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A34D22B-A6DA-DCA6-AE07-3C634D690F3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dirty="0"/>
              <a:t>Gruppträff 2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0808D88-4F37-BE8B-FADD-F49D12A2A64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sv-SE" dirty="0">
              <a:solidFill>
                <a:srgbClr val="BC5840"/>
              </a:solidFill>
            </a:endParaRP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B117453C-B5F6-FF4D-A651-622EFD5374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3432" y="0"/>
            <a:ext cx="6096000" cy="6858000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C9EA7B33-7E55-4546-A6AA-A1E6DED7BC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8667" y="6067860"/>
            <a:ext cx="1341856" cy="434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855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9FE5D49C-F081-CE4A-8C15-3E7254DD38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5284" y="1883229"/>
            <a:ext cx="5333002" cy="42604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2400" b="1" dirty="0">
                <a:solidFill>
                  <a:srgbClr val="BC5840"/>
                </a:solidFill>
              </a:rPr>
              <a:t>Del 1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200" dirty="0"/>
              <a:t>Prata igen </a:t>
            </a:r>
            <a:r>
              <a:rPr lang="sv-SE" sz="2200"/>
              <a:t>om det </a:t>
            </a:r>
            <a:r>
              <a:rPr lang="sv-SE" sz="2200" dirty="0"/>
              <a:t>som kan vara jobbigt</a:t>
            </a:r>
            <a:endParaRPr lang="sv-SE" sz="2200" b="0" dirty="0">
              <a:solidFill>
                <a:schemeClr val="tx1"/>
              </a:solidFill>
            </a:endParaRPr>
          </a:p>
          <a:p>
            <a:pPr marL="342900" indent="-342900"/>
            <a:r>
              <a:rPr lang="sv-SE" sz="2200" dirty="0"/>
              <a:t>Om Sture Struts</a:t>
            </a:r>
          </a:p>
          <a:p>
            <a:pPr marL="0" indent="0">
              <a:buNone/>
            </a:pPr>
            <a:endParaRPr lang="sv-SE" b="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sv-SE" sz="2400" b="1" dirty="0">
                <a:solidFill>
                  <a:srgbClr val="BC5840"/>
                </a:solidFill>
              </a:rPr>
              <a:t>Paus</a:t>
            </a:r>
          </a:p>
          <a:p>
            <a:pPr marL="0" indent="0">
              <a:buNone/>
            </a:pPr>
            <a:endParaRPr lang="sv-SE" b="1" dirty="0">
              <a:solidFill>
                <a:srgbClr val="BC5840"/>
              </a:solidFill>
            </a:endParaRPr>
          </a:p>
          <a:p>
            <a:pPr marL="0" indent="0">
              <a:buNone/>
            </a:pPr>
            <a:r>
              <a:rPr lang="sv-SE" sz="2400" b="1" dirty="0">
                <a:solidFill>
                  <a:srgbClr val="BC5840"/>
                </a:solidFill>
              </a:rPr>
              <a:t>Del 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b="0" dirty="0">
                <a:solidFill>
                  <a:schemeClr val="tx1"/>
                </a:solidFill>
              </a:rPr>
              <a:t>Öva: Sture Struts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Vad har vi gjort idag?</a:t>
            </a:r>
          </a:p>
        </p:txBody>
      </p:sp>
      <p:sp>
        <p:nvSpPr>
          <p:cNvPr id="7" name="Platshållare för text 4">
            <a:extLst>
              <a:ext uri="{FF2B5EF4-FFF2-40B4-BE49-F238E27FC236}">
                <a16:creationId xmlns:a16="http://schemas.microsoft.com/office/drawing/2014/main" id="{C296F438-B016-F545-2F1B-7461C2E0F2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6820" y="6320963"/>
            <a:ext cx="2148297" cy="282575"/>
          </a:xfrm>
        </p:spPr>
        <p:txBody>
          <a:bodyPr/>
          <a:lstStyle/>
          <a:p>
            <a:r>
              <a:rPr lang="sv-SE" dirty="0"/>
              <a:t>Sture Struts</a:t>
            </a:r>
          </a:p>
        </p:txBody>
      </p:sp>
      <p:sp>
        <p:nvSpPr>
          <p:cNvPr id="8" name="Platshållare för text 5">
            <a:extLst>
              <a:ext uri="{FF2B5EF4-FFF2-40B4-BE49-F238E27FC236}">
                <a16:creationId xmlns:a16="http://schemas.microsoft.com/office/drawing/2014/main" id="{0A20D39E-3D07-E030-4794-B63F0718D76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8197" y="6320963"/>
            <a:ext cx="2502717" cy="282575"/>
          </a:xfrm>
        </p:spPr>
        <p:txBody>
          <a:bodyPr/>
          <a:lstStyle/>
          <a:p>
            <a:r>
              <a:rPr lang="sv-SE" dirty="0"/>
              <a:t>Gruppträff 2</a:t>
            </a:r>
          </a:p>
        </p:txBody>
      </p:sp>
      <p:sp>
        <p:nvSpPr>
          <p:cNvPr id="11" name="Rubrik 3">
            <a:extLst>
              <a:ext uri="{FF2B5EF4-FFF2-40B4-BE49-F238E27FC236}">
                <a16:creationId xmlns:a16="http://schemas.microsoft.com/office/drawing/2014/main" id="{265B871E-ADF4-CB41-9E8E-2A6086EFE3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285" y="714311"/>
            <a:ext cx="5005432" cy="1292909"/>
          </a:xfrm>
        </p:spPr>
        <p:txBody>
          <a:bodyPr/>
          <a:lstStyle/>
          <a:p>
            <a:r>
              <a:rPr lang="sv-SE" dirty="0"/>
              <a:t>Göra idag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C4C68C21-D5CB-E34F-9B93-09ECA3BDAF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8667" y="6067860"/>
            <a:ext cx="1341856" cy="434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453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latshållare för bild 7">
            <a:extLst>
              <a:ext uri="{FF2B5EF4-FFF2-40B4-BE49-F238E27FC236}">
                <a16:creationId xmlns:a16="http://schemas.microsoft.com/office/drawing/2014/main" id="{470A53E2-233B-3748-7C80-C1D6F0F8B4B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/>
          <a:stretch>
            <a:fillRect/>
          </a:stretch>
        </p:blipFill>
        <p:spPr/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221DCF9B-9C4D-5E3F-9B2E-0627F3F31F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Sture Struts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46B4ECA-4277-3CA9-2C46-DE4E576F9F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5284" y="2128875"/>
            <a:ext cx="5231048" cy="3469042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spcBef>
                <a:spcPts val="2200"/>
              </a:spcBef>
            </a:pPr>
            <a:r>
              <a:rPr lang="sv-SE" sz="2200" dirty="0"/>
              <a:t>Vi vill </a:t>
            </a:r>
            <a:r>
              <a:rPr lang="sv-SE" sz="2200" b="1" dirty="0">
                <a:solidFill>
                  <a:srgbClr val="BC5840"/>
                </a:solidFill>
              </a:rPr>
              <a:t>slippa</a:t>
            </a:r>
            <a:r>
              <a:rPr lang="sv-SE" sz="2200" dirty="0"/>
              <a:t> det som är jobbigt, hjärnan tror att det är </a:t>
            </a:r>
            <a:r>
              <a:rPr lang="sv-SE" sz="2200" b="1" dirty="0">
                <a:solidFill>
                  <a:srgbClr val="BC5840"/>
                </a:solidFill>
              </a:rPr>
              <a:t>farligt</a:t>
            </a:r>
            <a:endParaRPr lang="sv-SE" sz="2200" dirty="0"/>
          </a:p>
          <a:p>
            <a:pPr>
              <a:lnSpc>
                <a:spcPct val="150000"/>
              </a:lnSpc>
              <a:spcBef>
                <a:spcPts val="2200"/>
              </a:spcBef>
            </a:pPr>
            <a:r>
              <a:rPr lang="sv-SE" sz="2200" dirty="0"/>
              <a:t>Vi gör det som </a:t>
            </a:r>
            <a:r>
              <a:rPr lang="sv-SE" sz="2200" b="1" dirty="0">
                <a:solidFill>
                  <a:srgbClr val="BC5840"/>
                </a:solidFill>
              </a:rPr>
              <a:t>känns bra just nu, </a:t>
            </a:r>
            <a:r>
              <a:rPr lang="sv-SE" sz="2200" dirty="0"/>
              <a:t>men då blir det svårare </a:t>
            </a:r>
            <a:r>
              <a:rPr lang="sv-SE" sz="2200" b="1" dirty="0">
                <a:solidFill>
                  <a:srgbClr val="BC5840"/>
                </a:solidFill>
              </a:rPr>
              <a:t>nästa gång</a:t>
            </a:r>
            <a:endParaRPr lang="sv-SE" sz="2200" dirty="0"/>
          </a:p>
          <a:p>
            <a:pPr>
              <a:lnSpc>
                <a:spcPct val="150000"/>
              </a:lnSpc>
              <a:spcBef>
                <a:spcPts val="2200"/>
              </a:spcBef>
            </a:pPr>
            <a:r>
              <a:rPr lang="sv-SE" sz="2200" dirty="0"/>
              <a:t>Som </a:t>
            </a:r>
            <a:r>
              <a:rPr lang="sv-SE" sz="2200" b="1" dirty="0">
                <a:solidFill>
                  <a:srgbClr val="BC5840"/>
                </a:solidFill>
              </a:rPr>
              <a:t>Sture Struts</a:t>
            </a:r>
            <a:r>
              <a:rPr lang="sv-SE" sz="2200" dirty="0"/>
              <a:t> – gömmer huvudet i sanden</a:t>
            </a:r>
          </a:p>
          <a:p>
            <a:endParaRPr lang="sv-SE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699065C9-A176-87A0-C9AF-08B986A39DB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Sture Struts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A3AD87A2-4CD4-3081-711E-50E835F12EE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dirty="0"/>
              <a:t>Gruppträff 2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B35C08A9-2B14-D248-993E-0EB092591C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8667" y="6067860"/>
            <a:ext cx="1341856" cy="434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752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latshållare för bild 7">
            <a:extLst>
              <a:ext uri="{FF2B5EF4-FFF2-40B4-BE49-F238E27FC236}">
                <a16:creationId xmlns:a16="http://schemas.microsoft.com/office/drawing/2014/main" id="{470A53E2-233B-3748-7C80-C1D6F0F8B4B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/>
          <a:stretch>
            <a:fillRect/>
          </a:stretch>
        </p:blipFill>
        <p:spPr/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221DCF9B-9C4D-5E3F-9B2E-0627F3F31F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Exempel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46B4ECA-4277-3CA9-2C46-DE4E576F9F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5284" y="2128875"/>
            <a:ext cx="5231048" cy="3469042"/>
          </a:xfrm>
        </p:spPr>
        <p:txBody>
          <a:bodyPr>
            <a:normAutofit/>
          </a:bodyPr>
          <a:lstStyle/>
          <a:p>
            <a:pPr marL="0" indent="0">
              <a:spcBef>
                <a:spcPts val="2200"/>
              </a:spcBef>
              <a:buNone/>
            </a:pPr>
            <a:r>
              <a:rPr lang="sv-SE" sz="2200" dirty="0"/>
              <a:t>Man kan vilja </a:t>
            </a:r>
            <a:r>
              <a:rPr lang="sv-SE" sz="2200" b="1" dirty="0">
                <a:solidFill>
                  <a:srgbClr val="BC5840"/>
                </a:solidFill>
              </a:rPr>
              <a:t>slippa</a:t>
            </a:r>
            <a:r>
              <a:rPr lang="sv-SE" sz="2200" dirty="0"/>
              <a:t> att:</a:t>
            </a:r>
          </a:p>
          <a:p>
            <a:pPr marL="0" indent="0">
              <a:spcBef>
                <a:spcPts val="2200"/>
              </a:spcBef>
              <a:buNone/>
            </a:pPr>
            <a:endParaRPr lang="sv-SE" sz="2200" dirty="0"/>
          </a:p>
          <a:p>
            <a:pPr>
              <a:spcBef>
                <a:spcPts val="2200"/>
              </a:spcBef>
            </a:pPr>
            <a:r>
              <a:rPr lang="sv-SE" sz="2200" dirty="0"/>
              <a:t>Åka buss</a:t>
            </a:r>
          </a:p>
          <a:p>
            <a:pPr>
              <a:spcBef>
                <a:spcPts val="2200"/>
              </a:spcBef>
            </a:pPr>
            <a:r>
              <a:rPr lang="sv-SE" sz="2200" dirty="0"/>
              <a:t>Gå till skolan</a:t>
            </a:r>
          </a:p>
          <a:p>
            <a:pPr>
              <a:spcBef>
                <a:spcPts val="2200"/>
              </a:spcBef>
            </a:pPr>
            <a:r>
              <a:rPr lang="sv-SE" sz="2200" dirty="0"/>
              <a:t>Träffa kompisar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699065C9-A176-87A0-C9AF-08B986A39DB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Sture Struts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A3AD87A2-4CD4-3081-711E-50E835F12EE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dirty="0"/>
              <a:t>Gruppträff 2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B35C08A9-2B14-D248-993E-0EB092591C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8667" y="6067860"/>
            <a:ext cx="1341856" cy="434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416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latshållare för bild 7">
            <a:extLst>
              <a:ext uri="{FF2B5EF4-FFF2-40B4-BE49-F238E27FC236}">
                <a16:creationId xmlns:a16="http://schemas.microsoft.com/office/drawing/2014/main" id="{470A53E2-233B-3748-7C80-C1D6F0F8B4B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/>
          <a:stretch>
            <a:fillRect/>
          </a:stretch>
        </p:blipFill>
        <p:spPr/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221DCF9B-9C4D-5E3F-9B2E-0627F3F31F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Sagan om Sture Struts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46B4ECA-4277-3CA9-2C46-DE4E576F9F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5284" y="2128875"/>
            <a:ext cx="5364026" cy="4192088"/>
          </a:xfrm>
        </p:spPr>
        <p:txBody>
          <a:bodyPr>
            <a:normAutofit/>
          </a:bodyPr>
          <a:lstStyle/>
          <a:p>
            <a:pPr>
              <a:spcBef>
                <a:spcPts val="2200"/>
              </a:spcBef>
            </a:pPr>
            <a:r>
              <a:rPr lang="sv-SE" sz="2200" dirty="0"/>
              <a:t>Sture är </a:t>
            </a:r>
            <a:r>
              <a:rPr lang="sv-SE" sz="2200" b="1" dirty="0">
                <a:solidFill>
                  <a:srgbClr val="BC5840"/>
                </a:solidFill>
              </a:rPr>
              <a:t>rädd</a:t>
            </a:r>
            <a:r>
              <a:rPr lang="sv-SE" sz="2200" dirty="0"/>
              <a:t>, han vågar inte gå till skolan</a:t>
            </a:r>
          </a:p>
          <a:p>
            <a:pPr>
              <a:spcBef>
                <a:spcPts val="3400"/>
              </a:spcBef>
            </a:pPr>
            <a:r>
              <a:rPr lang="sv-SE" sz="2200" dirty="0"/>
              <a:t>Han stoppar huvudet i marken och gömmer sig – det känns </a:t>
            </a:r>
            <a:r>
              <a:rPr lang="sv-SE" sz="2200" b="1" dirty="0">
                <a:solidFill>
                  <a:srgbClr val="BC5840"/>
                </a:solidFill>
              </a:rPr>
              <a:t>tryggt</a:t>
            </a:r>
            <a:r>
              <a:rPr lang="sv-SE" sz="2200" dirty="0"/>
              <a:t>!</a:t>
            </a:r>
          </a:p>
          <a:p>
            <a:endParaRPr lang="sv-SE" sz="2200" dirty="0"/>
          </a:p>
          <a:p>
            <a:r>
              <a:rPr lang="sv-SE" sz="2200" dirty="0"/>
              <a:t>Men efter en stund börjar Sture tycka att det är </a:t>
            </a:r>
            <a:r>
              <a:rPr lang="sv-SE" sz="2200" b="1" dirty="0">
                <a:solidFill>
                  <a:srgbClr val="BC5840"/>
                </a:solidFill>
              </a:rPr>
              <a:t>tråkigt</a:t>
            </a:r>
            <a:r>
              <a:rPr lang="sv-SE" sz="2200" dirty="0"/>
              <a:t> </a:t>
            </a:r>
          </a:p>
          <a:p>
            <a:pPr marL="0" indent="0">
              <a:buNone/>
            </a:pPr>
            <a:endParaRPr lang="sv-SE" sz="2200" dirty="0"/>
          </a:p>
          <a:p>
            <a:r>
              <a:rPr lang="sv-SE" sz="2200" dirty="0"/>
              <a:t>Det känns </a:t>
            </a:r>
            <a:r>
              <a:rPr lang="sv-SE" sz="2200" b="1" dirty="0">
                <a:solidFill>
                  <a:srgbClr val="BC5840"/>
                </a:solidFill>
              </a:rPr>
              <a:t>jobbigt</a:t>
            </a:r>
            <a:r>
              <a:rPr lang="sv-SE" sz="2200" dirty="0"/>
              <a:t> att han missat hela första lektionen – hur ska han nu våga gå dit imorgon! </a:t>
            </a:r>
          </a:p>
          <a:p>
            <a:endParaRPr lang="sv-SE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699065C9-A176-87A0-C9AF-08B986A39DB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Sture Struts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A3AD87A2-4CD4-3081-711E-50E835F12EE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dirty="0"/>
              <a:t>Gruppträff 2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B35C08A9-2B14-D248-993E-0EB092591C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8667" y="6067860"/>
            <a:ext cx="1341856" cy="434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7258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C8F4B86-CE86-4D8F-05C7-296BED7DC6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283" y="714311"/>
            <a:ext cx="4689657" cy="411104"/>
          </a:xfrm>
        </p:spPr>
        <p:txBody>
          <a:bodyPr>
            <a:noAutofit/>
          </a:bodyPr>
          <a:lstStyle/>
          <a:p>
            <a:r>
              <a:rPr lang="sv-SE" sz="4400" dirty="0"/>
              <a:t>Exempel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F54D1205-F381-AF59-55FF-EBE56FE1E8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7524" y="3210252"/>
            <a:ext cx="1596101" cy="1338146"/>
          </a:xfrm>
          <a:prstGeom prst="rect">
            <a:avLst/>
          </a:prstGeom>
        </p:spPr>
      </p:pic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ED3810D-44F5-6846-9446-8AAC90F3FE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944575" y="3667537"/>
            <a:ext cx="1516278" cy="376584"/>
          </a:xfrm>
        </p:spPr>
        <p:txBody>
          <a:bodyPr>
            <a:normAutofit/>
          </a:bodyPr>
          <a:lstStyle/>
          <a:p>
            <a:r>
              <a:rPr lang="sv-SE" sz="1800" dirty="0">
                <a:solidFill>
                  <a:schemeClr val="bg1"/>
                </a:solidFill>
              </a:rPr>
              <a:t>Rädd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73A524D6-0B39-E71A-44D2-5AB2435D25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7232" y="2051476"/>
            <a:ext cx="1865507" cy="1694360"/>
          </a:xfrm>
          <a:prstGeom prst="rect">
            <a:avLst/>
          </a:prstGeom>
        </p:spPr>
      </p:pic>
      <p:sp>
        <p:nvSpPr>
          <p:cNvPr id="8" name="Platshållare för text 2">
            <a:extLst>
              <a:ext uri="{FF2B5EF4-FFF2-40B4-BE49-F238E27FC236}">
                <a16:creationId xmlns:a16="http://schemas.microsoft.com/office/drawing/2014/main" id="{52AD7A59-611A-75AE-6853-D5E1FDE1BC6C}"/>
              </a:ext>
            </a:extLst>
          </p:cNvPr>
          <p:cNvSpPr txBox="1">
            <a:spLocks/>
          </p:cNvSpPr>
          <p:nvPr/>
        </p:nvSpPr>
        <p:spPr>
          <a:xfrm>
            <a:off x="6537078" y="2653321"/>
            <a:ext cx="1516278" cy="3765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Larssei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Larsseit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arsseit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rsseit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rssei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800" dirty="0">
                <a:solidFill>
                  <a:schemeClr val="bg1"/>
                </a:solidFill>
              </a:rPr>
              <a:t>’För mycket ljud’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E44E7AE-775E-34BE-D44B-E17047D8C8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8891" y="3518730"/>
            <a:ext cx="1979718" cy="1916869"/>
          </a:xfrm>
          <a:prstGeom prst="rect">
            <a:avLst/>
          </a:prstGeom>
        </p:spPr>
      </p:pic>
      <p:sp>
        <p:nvSpPr>
          <p:cNvPr id="10" name="Platshållare för text 2">
            <a:extLst>
              <a:ext uri="{FF2B5EF4-FFF2-40B4-BE49-F238E27FC236}">
                <a16:creationId xmlns:a16="http://schemas.microsoft.com/office/drawing/2014/main" id="{3E13A6A3-5F7C-3342-17E5-C9110FB5D4BF}"/>
              </a:ext>
            </a:extLst>
          </p:cNvPr>
          <p:cNvSpPr txBox="1">
            <a:spLocks/>
          </p:cNvSpPr>
          <p:nvPr/>
        </p:nvSpPr>
        <p:spPr>
          <a:xfrm>
            <a:off x="7392471" y="4260522"/>
            <a:ext cx="1456030" cy="351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Larssei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Larsseit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arsseit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rsseit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rssei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800" dirty="0">
                <a:solidFill>
                  <a:schemeClr val="bg1"/>
                </a:solidFill>
              </a:rPr>
              <a:t>Hjärtat slår fortare</a:t>
            </a:r>
          </a:p>
        </p:txBody>
      </p:sp>
      <p:pic>
        <p:nvPicPr>
          <p:cNvPr id="11" name="Bildobjekt 10" descr="En bild som visar torg&#10;&#10;Automatiskt genererad beskrivning">
            <a:extLst>
              <a:ext uri="{FF2B5EF4-FFF2-40B4-BE49-F238E27FC236}">
                <a16:creationId xmlns:a16="http://schemas.microsoft.com/office/drawing/2014/main" id="{7F4C0ABE-CFF2-8E12-C948-D709BA6CB8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04083" y="714311"/>
            <a:ext cx="1563400" cy="1195541"/>
          </a:xfrm>
          <a:prstGeom prst="rect">
            <a:avLst/>
          </a:prstGeom>
        </p:spPr>
      </p:pic>
      <p:sp>
        <p:nvSpPr>
          <p:cNvPr id="12" name="Platshållare för text 2">
            <a:extLst>
              <a:ext uri="{FF2B5EF4-FFF2-40B4-BE49-F238E27FC236}">
                <a16:creationId xmlns:a16="http://schemas.microsoft.com/office/drawing/2014/main" id="{1D01FA65-2224-3DE2-7DF1-F47E7C8C3207}"/>
              </a:ext>
            </a:extLst>
          </p:cNvPr>
          <p:cNvSpPr txBox="1">
            <a:spLocks/>
          </p:cNvSpPr>
          <p:nvPr/>
        </p:nvSpPr>
        <p:spPr>
          <a:xfrm>
            <a:off x="9351205" y="1125415"/>
            <a:ext cx="1516278" cy="376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Larssei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Larsseit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arsseit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rsseit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rssei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800" dirty="0">
                <a:solidFill>
                  <a:srgbClr val="0F564E"/>
                </a:solidFill>
              </a:rPr>
              <a:t>Åker buss</a:t>
            </a:r>
          </a:p>
        </p:txBody>
      </p:sp>
      <p:sp>
        <p:nvSpPr>
          <p:cNvPr id="19" name="Ned 18">
            <a:extLst>
              <a:ext uri="{FF2B5EF4-FFF2-40B4-BE49-F238E27FC236}">
                <a16:creationId xmlns:a16="http://schemas.microsoft.com/office/drawing/2014/main" id="{B2347E15-7032-6649-8EED-1006EA67E939}"/>
              </a:ext>
            </a:extLst>
          </p:cNvPr>
          <p:cNvSpPr/>
          <p:nvPr/>
        </p:nvSpPr>
        <p:spPr>
          <a:xfrm>
            <a:off x="1195314" y="3633637"/>
            <a:ext cx="343023" cy="403190"/>
          </a:xfrm>
          <a:prstGeom prst="downArrow">
            <a:avLst/>
          </a:prstGeom>
          <a:solidFill>
            <a:srgbClr val="BC58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BC5840"/>
              </a:solidFill>
            </a:endParaRPr>
          </a:p>
        </p:txBody>
      </p:sp>
      <p:sp>
        <p:nvSpPr>
          <p:cNvPr id="20" name="Ned 19">
            <a:extLst>
              <a:ext uri="{FF2B5EF4-FFF2-40B4-BE49-F238E27FC236}">
                <a16:creationId xmlns:a16="http://schemas.microsoft.com/office/drawing/2014/main" id="{41AEA24E-30FD-DD43-9395-0731F69EF98A}"/>
              </a:ext>
            </a:extLst>
          </p:cNvPr>
          <p:cNvSpPr/>
          <p:nvPr/>
        </p:nvSpPr>
        <p:spPr>
          <a:xfrm rot="10800000">
            <a:off x="1736141" y="3619321"/>
            <a:ext cx="343023" cy="403190"/>
          </a:xfrm>
          <a:prstGeom prst="downArrow">
            <a:avLst/>
          </a:prstGeom>
          <a:solidFill>
            <a:srgbClr val="BC58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BC5840"/>
              </a:solidFill>
            </a:endParaRPr>
          </a:p>
        </p:txBody>
      </p:sp>
      <p:sp>
        <p:nvSpPr>
          <p:cNvPr id="23" name="Rektangel med rundade hörn 22">
            <a:extLst>
              <a:ext uri="{FF2B5EF4-FFF2-40B4-BE49-F238E27FC236}">
                <a16:creationId xmlns:a16="http://schemas.microsoft.com/office/drawing/2014/main" id="{B8BE132F-E5E6-4342-ADC7-D74056F8402E}"/>
              </a:ext>
            </a:extLst>
          </p:cNvPr>
          <p:cNvSpPr/>
          <p:nvPr/>
        </p:nvSpPr>
        <p:spPr>
          <a:xfrm>
            <a:off x="794615" y="2191783"/>
            <a:ext cx="1747520" cy="1326947"/>
          </a:xfrm>
          <a:prstGeom prst="roundRect">
            <a:avLst/>
          </a:prstGeom>
          <a:solidFill>
            <a:srgbClr val="BC58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4" name="Rektangel med rundade hörn 23">
            <a:extLst>
              <a:ext uri="{FF2B5EF4-FFF2-40B4-BE49-F238E27FC236}">
                <a16:creationId xmlns:a16="http://schemas.microsoft.com/office/drawing/2014/main" id="{F7E02BE6-E014-AA4C-AA84-C402C1361B42}"/>
              </a:ext>
            </a:extLst>
          </p:cNvPr>
          <p:cNvSpPr/>
          <p:nvPr/>
        </p:nvSpPr>
        <p:spPr>
          <a:xfrm>
            <a:off x="756824" y="4152222"/>
            <a:ext cx="1747520" cy="1326947"/>
          </a:xfrm>
          <a:prstGeom prst="roundRect">
            <a:avLst/>
          </a:prstGeom>
          <a:solidFill>
            <a:srgbClr val="BC58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Platshållare för text 2">
            <a:extLst>
              <a:ext uri="{FF2B5EF4-FFF2-40B4-BE49-F238E27FC236}">
                <a16:creationId xmlns:a16="http://schemas.microsoft.com/office/drawing/2014/main" id="{B7DD118B-3D41-0DE8-0FC0-7BB698C81B25}"/>
              </a:ext>
            </a:extLst>
          </p:cNvPr>
          <p:cNvSpPr txBox="1">
            <a:spLocks/>
          </p:cNvSpPr>
          <p:nvPr/>
        </p:nvSpPr>
        <p:spPr>
          <a:xfrm>
            <a:off x="808309" y="2024215"/>
            <a:ext cx="1747520" cy="1657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Larssei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Larsseit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arsseit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rsseit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rssei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2000" b="0" dirty="0">
                <a:solidFill>
                  <a:schemeClr val="bg1"/>
                </a:solidFill>
              </a:rPr>
              <a:t>Stannar hemma</a:t>
            </a:r>
          </a:p>
        </p:txBody>
      </p:sp>
      <p:sp>
        <p:nvSpPr>
          <p:cNvPr id="22" name="Platshållare för text 2">
            <a:extLst>
              <a:ext uri="{FF2B5EF4-FFF2-40B4-BE49-F238E27FC236}">
                <a16:creationId xmlns:a16="http://schemas.microsoft.com/office/drawing/2014/main" id="{179FBF1F-29EF-A448-9870-0C17B918F9A0}"/>
              </a:ext>
            </a:extLst>
          </p:cNvPr>
          <p:cNvSpPr txBox="1">
            <a:spLocks/>
          </p:cNvSpPr>
          <p:nvPr/>
        </p:nvSpPr>
        <p:spPr>
          <a:xfrm>
            <a:off x="759004" y="4005407"/>
            <a:ext cx="1747520" cy="1657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Larssei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Larsseit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arsseit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rsseit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rssei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2000" b="0" dirty="0">
                <a:solidFill>
                  <a:schemeClr val="bg1"/>
                </a:solidFill>
              </a:rPr>
              <a:t>Mår sämre</a:t>
            </a:r>
          </a:p>
        </p:txBody>
      </p:sp>
      <p:pic>
        <p:nvPicPr>
          <p:cNvPr id="15" name="Bildobjekt 14">
            <a:extLst>
              <a:ext uri="{FF2B5EF4-FFF2-40B4-BE49-F238E27FC236}">
                <a16:creationId xmlns:a16="http://schemas.microsoft.com/office/drawing/2014/main" id="{9B3AEDEC-914B-2244-A905-1E7CD00F425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1" name="Bildobjekt 20">
            <a:extLst>
              <a:ext uri="{FF2B5EF4-FFF2-40B4-BE49-F238E27FC236}">
                <a16:creationId xmlns:a16="http://schemas.microsoft.com/office/drawing/2014/main" id="{0D25E770-D502-E948-96E3-3B37A2BB20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9924" y="3362652"/>
            <a:ext cx="1596101" cy="1338146"/>
          </a:xfrm>
          <a:prstGeom prst="rect">
            <a:avLst/>
          </a:prstGeom>
        </p:spPr>
      </p:pic>
      <p:sp>
        <p:nvSpPr>
          <p:cNvPr id="25" name="Platshållare för text 2">
            <a:extLst>
              <a:ext uri="{FF2B5EF4-FFF2-40B4-BE49-F238E27FC236}">
                <a16:creationId xmlns:a16="http://schemas.microsoft.com/office/drawing/2014/main" id="{FE654992-4393-FB4C-B849-80D722DDABDA}"/>
              </a:ext>
            </a:extLst>
          </p:cNvPr>
          <p:cNvSpPr txBox="1">
            <a:spLocks/>
          </p:cNvSpPr>
          <p:nvPr/>
        </p:nvSpPr>
        <p:spPr>
          <a:xfrm>
            <a:off x="9096975" y="3819937"/>
            <a:ext cx="1516278" cy="376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Larssei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Larsseit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arsseit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rsseit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rssei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800">
                <a:solidFill>
                  <a:schemeClr val="bg1"/>
                </a:solidFill>
              </a:rPr>
              <a:t>Rädd</a:t>
            </a:r>
            <a:endParaRPr lang="sv-SE" sz="1800" dirty="0">
              <a:solidFill>
                <a:schemeClr val="bg1"/>
              </a:solidFill>
            </a:endParaRPr>
          </a:p>
        </p:txBody>
      </p:sp>
      <p:pic>
        <p:nvPicPr>
          <p:cNvPr id="26" name="Bildobjekt 25">
            <a:extLst>
              <a:ext uri="{FF2B5EF4-FFF2-40B4-BE49-F238E27FC236}">
                <a16:creationId xmlns:a16="http://schemas.microsoft.com/office/drawing/2014/main" id="{2E8E647D-C753-9C41-A62E-A7D8448DB1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9632" y="2203876"/>
            <a:ext cx="1865507" cy="1694360"/>
          </a:xfrm>
          <a:prstGeom prst="rect">
            <a:avLst/>
          </a:prstGeom>
        </p:spPr>
      </p:pic>
      <p:sp>
        <p:nvSpPr>
          <p:cNvPr id="27" name="Platshållare för text 2">
            <a:extLst>
              <a:ext uri="{FF2B5EF4-FFF2-40B4-BE49-F238E27FC236}">
                <a16:creationId xmlns:a16="http://schemas.microsoft.com/office/drawing/2014/main" id="{E36E17D4-9053-024C-B996-A3FC292FA47A}"/>
              </a:ext>
            </a:extLst>
          </p:cNvPr>
          <p:cNvSpPr txBox="1">
            <a:spLocks/>
          </p:cNvSpPr>
          <p:nvPr/>
        </p:nvSpPr>
        <p:spPr>
          <a:xfrm>
            <a:off x="6689478" y="2805721"/>
            <a:ext cx="1516278" cy="3765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Larssei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Larsseit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arsseit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rsseit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rssei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800" dirty="0">
                <a:solidFill>
                  <a:schemeClr val="bg1"/>
                </a:solidFill>
              </a:rPr>
              <a:t>’För mycket ljud’</a:t>
            </a:r>
          </a:p>
        </p:txBody>
      </p:sp>
      <p:pic>
        <p:nvPicPr>
          <p:cNvPr id="28" name="Bildobjekt 27">
            <a:extLst>
              <a:ext uri="{FF2B5EF4-FFF2-40B4-BE49-F238E27FC236}">
                <a16:creationId xmlns:a16="http://schemas.microsoft.com/office/drawing/2014/main" id="{8B238162-3E75-604B-861A-ABC4D2B888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91291" y="3671130"/>
            <a:ext cx="1979718" cy="1916869"/>
          </a:xfrm>
          <a:prstGeom prst="rect">
            <a:avLst/>
          </a:prstGeom>
        </p:spPr>
      </p:pic>
      <p:sp>
        <p:nvSpPr>
          <p:cNvPr id="29" name="Platshållare för text 2">
            <a:extLst>
              <a:ext uri="{FF2B5EF4-FFF2-40B4-BE49-F238E27FC236}">
                <a16:creationId xmlns:a16="http://schemas.microsoft.com/office/drawing/2014/main" id="{F7577937-FA67-4C41-9DA0-4C326814961B}"/>
              </a:ext>
            </a:extLst>
          </p:cNvPr>
          <p:cNvSpPr txBox="1">
            <a:spLocks/>
          </p:cNvSpPr>
          <p:nvPr/>
        </p:nvSpPr>
        <p:spPr>
          <a:xfrm>
            <a:off x="7544871" y="4481502"/>
            <a:ext cx="1456030" cy="351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Larssei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Larsseit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arsseit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rsseit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rssei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800" dirty="0">
                <a:solidFill>
                  <a:schemeClr val="bg1"/>
                </a:solidFill>
              </a:rPr>
              <a:t>Hjärtat slår fortare</a:t>
            </a:r>
          </a:p>
        </p:txBody>
      </p:sp>
      <p:pic>
        <p:nvPicPr>
          <p:cNvPr id="30" name="Bildobjekt 29" descr="En bild som visar torg&#10;&#10;Automatiskt genererad beskrivning">
            <a:extLst>
              <a:ext uri="{FF2B5EF4-FFF2-40B4-BE49-F238E27FC236}">
                <a16:creationId xmlns:a16="http://schemas.microsoft.com/office/drawing/2014/main" id="{B6345137-8A24-1947-AFDE-4DDA38C2C4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92373" y="866711"/>
            <a:ext cx="1692042" cy="1293914"/>
          </a:xfrm>
          <a:prstGeom prst="rect">
            <a:avLst/>
          </a:prstGeom>
        </p:spPr>
      </p:pic>
      <p:sp>
        <p:nvSpPr>
          <p:cNvPr id="31" name="Platshållare för text 2">
            <a:extLst>
              <a:ext uri="{FF2B5EF4-FFF2-40B4-BE49-F238E27FC236}">
                <a16:creationId xmlns:a16="http://schemas.microsoft.com/office/drawing/2014/main" id="{8D60B596-E292-2645-8EFF-B8AF5E7E617E}"/>
              </a:ext>
            </a:extLst>
          </p:cNvPr>
          <p:cNvSpPr txBox="1">
            <a:spLocks/>
          </p:cNvSpPr>
          <p:nvPr/>
        </p:nvSpPr>
        <p:spPr>
          <a:xfrm>
            <a:off x="9333847" y="1334965"/>
            <a:ext cx="1516278" cy="376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Larssei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Larsseit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arsseit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rsseit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rssei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800" dirty="0">
                <a:solidFill>
                  <a:srgbClr val="0F564E"/>
                </a:solidFill>
              </a:rPr>
              <a:t>Åka buss</a:t>
            </a:r>
          </a:p>
        </p:txBody>
      </p:sp>
      <p:sp>
        <p:nvSpPr>
          <p:cNvPr id="32" name="Ned 31">
            <a:extLst>
              <a:ext uri="{FF2B5EF4-FFF2-40B4-BE49-F238E27FC236}">
                <a16:creationId xmlns:a16="http://schemas.microsoft.com/office/drawing/2014/main" id="{D40620EC-18B4-FF4B-932A-7BD400B74E99}"/>
              </a:ext>
            </a:extLst>
          </p:cNvPr>
          <p:cNvSpPr/>
          <p:nvPr/>
        </p:nvSpPr>
        <p:spPr>
          <a:xfrm>
            <a:off x="850998" y="3966663"/>
            <a:ext cx="343023" cy="403190"/>
          </a:xfrm>
          <a:prstGeom prst="downArrow">
            <a:avLst/>
          </a:prstGeom>
          <a:solidFill>
            <a:srgbClr val="BC58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BC5840"/>
              </a:solidFill>
            </a:endParaRPr>
          </a:p>
        </p:txBody>
      </p:sp>
      <p:sp>
        <p:nvSpPr>
          <p:cNvPr id="33" name="Ned 32">
            <a:extLst>
              <a:ext uri="{FF2B5EF4-FFF2-40B4-BE49-F238E27FC236}">
                <a16:creationId xmlns:a16="http://schemas.microsoft.com/office/drawing/2014/main" id="{B76AE630-644E-AF46-AEF8-84A17A8F5C94}"/>
              </a:ext>
            </a:extLst>
          </p:cNvPr>
          <p:cNvSpPr/>
          <p:nvPr/>
        </p:nvSpPr>
        <p:spPr>
          <a:xfrm rot="10800000">
            <a:off x="1391825" y="3952347"/>
            <a:ext cx="343023" cy="403190"/>
          </a:xfrm>
          <a:prstGeom prst="downArrow">
            <a:avLst/>
          </a:prstGeom>
          <a:solidFill>
            <a:srgbClr val="BC58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BC5840"/>
              </a:solidFill>
            </a:endParaRPr>
          </a:p>
        </p:txBody>
      </p:sp>
      <p:sp>
        <p:nvSpPr>
          <p:cNvPr id="34" name="Rektangel med rundade hörn 33">
            <a:extLst>
              <a:ext uri="{FF2B5EF4-FFF2-40B4-BE49-F238E27FC236}">
                <a16:creationId xmlns:a16="http://schemas.microsoft.com/office/drawing/2014/main" id="{FC500A94-E239-1C4D-87BD-04BC9B3DA226}"/>
              </a:ext>
            </a:extLst>
          </p:cNvPr>
          <p:cNvSpPr/>
          <p:nvPr/>
        </p:nvSpPr>
        <p:spPr>
          <a:xfrm>
            <a:off x="450299" y="2524809"/>
            <a:ext cx="1747520" cy="1326947"/>
          </a:xfrm>
          <a:prstGeom prst="roundRect">
            <a:avLst/>
          </a:prstGeom>
          <a:solidFill>
            <a:srgbClr val="BC58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5" name="Rektangel med rundade hörn 34">
            <a:extLst>
              <a:ext uri="{FF2B5EF4-FFF2-40B4-BE49-F238E27FC236}">
                <a16:creationId xmlns:a16="http://schemas.microsoft.com/office/drawing/2014/main" id="{09360FFA-0594-2342-92BE-64EC82DB3E3C}"/>
              </a:ext>
            </a:extLst>
          </p:cNvPr>
          <p:cNvSpPr/>
          <p:nvPr/>
        </p:nvSpPr>
        <p:spPr>
          <a:xfrm>
            <a:off x="412508" y="4485248"/>
            <a:ext cx="1747520" cy="1326947"/>
          </a:xfrm>
          <a:prstGeom prst="roundRect">
            <a:avLst/>
          </a:prstGeom>
          <a:solidFill>
            <a:srgbClr val="BC58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6" name="Platshållare för text 2">
            <a:extLst>
              <a:ext uri="{FF2B5EF4-FFF2-40B4-BE49-F238E27FC236}">
                <a16:creationId xmlns:a16="http://schemas.microsoft.com/office/drawing/2014/main" id="{593D1295-B033-2F46-A520-2E085C3D3847}"/>
              </a:ext>
            </a:extLst>
          </p:cNvPr>
          <p:cNvSpPr txBox="1">
            <a:spLocks/>
          </p:cNvSpPr>
          <p:nvPr/>
        </p:nvSpPr>
        <p:spPr>
          <a:xfrm>
            <a:off x="463993" y="2357241"/>
            <a:ext cx="1747520" cy="1657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Larssei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Larsseit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arsseit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rsseit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rssei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2000" b="0" dirty="0">
                <a:solidFill>
                  <a:schemeClr val="bg1"/>
                </a:solidFill>
              </a:rPr>
              <a:t>Stannar hemma</a:t>
            </a:r>
          </a:p>
        </p:txBody>
      </p:sp>
      <p:sp>
        <p:nvSpPr>
          <p:cNvPr id="37" name="Platshållare för text 2">
            <a:extLst>
              <a:ext uri="{FF2B5EF4-FFF2-40B4-BE49-F238E27FC236}">
                <a16:creationId xmlns:a16="http://schemas.microsoft.com/office/drawing/2014/main" id="{60101122-AAD5-D343-9B2B-C8C7A19EFAEE}"/>
              </a:ext>
            </a:extLst>
          </p:cNvPr>
          <p:cNvSpPr txBox="1">
            <a:spLocks/>
          </p:cNvSpPr>
          <p:nvPr/>
        </p:nvSpPr>
        <p:spPr>
          <a:xfrm>
            <a:off x="414688" y="4338433"/>
            <a:ext cx="1747520" cy="1657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Larssei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Larsseit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arsseit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rsseit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rssei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2000" b="0" dirty="0">
                <a:solidFill>
                  <a:schemeClr val="bg1"/>
                </a:solidFill>
              </a:rPr>
              <a:t>Missar skolan</a:t>
            </a:r>
          </a:p>
          <a:p>
            <a:r>
              <a:rPr lang="sv-SE" sz="2000" b="0" dirty="0">
                <a:solidFill>
                  <a:schemeClr val="bg1"/>
                </a:solidFill>
              </a:rPr>
              <a:t>Mår sämre</a:t>
            </a:r>
          </a:p>
        </p:txBody>
      </p:sp>
      <p:sp>
        <p:nvSpPr>
          <p:cNvPr id="38" name="Rubrik 2">
            <a:extLst>
              <a:ext uri="{FF2B5EF4-FFF2-40B4-BE49-F238E27FC236}">
                <a16:creationId xmlns:a16="http://schemas.microsoft.com/office/drawing/2014/main" id="{DFE5FD92-55BC-7247-828E-63AAEC1885EC}"/>
              </a:ext>
            </a:extLst>
          </p:cNvPr>
          <p:cNvSpPr txBox="1">
            <a:spLocks/>
          </p:cNvSpPr>
          <p:nvPr/>
        </p:nvSpPr>
        <p:spPr>
          <a:xfrm>
            <a:off x="545284" y="714311"/>
            <a:ext cx="5465223" cy="129391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rgbClr val="0F564E"/>
                </a:solidFill>
                <a:latin typeface="Larsseit" pitchFamily="2" charset="77"/>
                <a:ea typeface="+mj-ea"/>
                <a:cs typeface="+mj-cs"/>
              </a:defRPr>
            </a:lvl1pPr>
          </a:lstStyle>
          <a:p>
            <a:r>
              <a:rPr lang="sv-SE" sz="4000" dirty="0"/>
              <a:t>Sture Struts</a:t>
            </a:r>
          </a:p>
        </p:txBody>
      </p:sp>
    </p:spTree>
    <p:extLst>
      <p:ext uri="{BB962C8B-B14F-4D97-AF65-F5344CB8AC3E}">
        <p14:creationId xmlns:p14="http://schemas.microsoft.com/office/powerpoint/2010/main" val="180603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p"/>
      <p:bldP spid="27" grpId="0"/>
      <p:bldP spid="29" grpId="0"/>
      <p:bldP spid="31" grpId="0"/>
      <p:bldP spid="32" grpId="0" animBg="1"/>
      <p:bldP spid="33" grpId="0" animBg="1"/>
      <p:bldP spid="34" grpId="0" animBg="1"/>
      <p:bldP spid="35" grpId="0" animBg="1"/>
      <p:bldP spid="36" grpId="0"/>
      <p:bldP spid="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F602FA8-FAE2-E8CD-5D51-2CF4131FCE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7356" y="1666064"/>
            <a:ext cx="2638178" cy="1952889"/>
          </a:xfrm>
        </p:spPr>
        <p:txBody>
          <a:bodyPr/>
          <a:lstStyle/>
          <a:p>
            <a:br>
              <a:rPr lang="sv-SE" dirty="0"/>
            </a:br>
            <a:r>
              <a:rPr lang="sv-SE" sz="6600" dirty="0">
                <a:solidFill>
                  <a:srgbClr val="BC5840"/>
                </a:solidFill>
              </a:rPr>
              <a:t>PAUS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A34D22B-A6DA-DCA6-AE07-3C634D690F3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dirty="0"/>
              <a:t>Gruppträff 2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0808D88-4F37-BE8B-FADD-F49D12A2A64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sv-SE" dirty="0">
              <a:solidFill>
                <a:srgbClr val="BC58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983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97D5D2F-09CB-3995-8D35-BDEAC21C5A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v-SE" dirty="0">
                <a:solidFill>
                  <a:srgbClr val="BC5840"/>
                </a:solidFill>
              </a:rPr>
              <a:t>Öva </a:t>
            </a:r>
            <a:br>
              <a:rPr lang="sv-SE"/>
            </a:br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0F848C9-D0C5-82BA-CE7A-806C566F87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5284" y="2454910"/>
            <a:ext cx="6118406" cy="342011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2200"/>
              </a:spcBef>
            </a:pPr>
            <a:r>
              <a:rPr lang="sv-SE" sz="2200" dirty="0"/>
              <a:t>Gör skrivövningen </a:t>
            </a:r>
            <a:r>
              <a:rPr lang="sv-SE" sz="2200" b="1" dirty="0">
                <a:solidFill>
                  <a:srgbClr val="BC5840"/>
                </a:solidFill>
              </a:rPr>
              <a:t>Sture Struts</a:t>
            </a:r>
            <a:endParaRPr lang="sv-SE" sz="2200" dirty="0"/>
          </a:p>
          <a:p>
            <a:pPr>
              <a:lnSpc>
                <a:spcPct val="150000"/>
              </a:lnSpc>
              <a:spcBef>
                <a:spcPts val="2200"/>
              </a:spcBef>
            </a:pPr>
            <a:r>
              <a:rPr lang="sv-SE" sz="2200" dirty="0"/>
              <a:t>Ringa in det du gör för att </a:t>
            </a:r>
            <a:r>
              <a:rPr lang="sv-SE" sz="2200" b="1" dirty="0">
                <a:solidFill>
                  <a:srgbClr val="BC5840"/>
                </a:solidFill>
              </a:rPr>
              <a:t>slippa </a:t>
            </a:r>
            <a:r>
              <a:rPr lang="sv-SE" sz="2200" dirty="0"/>
              <a:t>det jobbiga</a:t>
            </a:r>
          </a:p>
          <a:p>
            <a:pPr>
              <a:lnSpc>
                <a:spcPct val="150000"/>
              </a:lnSpc>
              <a:spcBef>
                <a:spcPts val="2200"/>
              </a:spcBef>
            </a:pPr>
            <a:r>
              <a:rPr lang="sv-SE" sz="2200" b="1" dirty="0">
                <a:solidFill>
                  <a:srgbClr val="BC5840"/>
                </a:solidFill>
              </a:rPr>
              <a:t>Prata tillsammans </a:t>
            </a:r>
            <a:r>
              <a:rPr lang="sv-SE" sz="2200" dirty="0"/>
              <a:t>om det ni gör för att slippa det jobbiga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DC3EB7A8-B372-F06A-07F5-586E996454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Sture Struts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0E8083C-D207-0F82-DB9F-5A1991B3D6F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dirty="0"/>
              <a:t>Gruppträff 2</a:t>
            </a:r>
          </a:p>
        </p:txBody>
      </p:sp>
      <p:pic>
        <p:nvPicPr>
          <p:cNvPr id="11" name="Platshållare för bild 7">
            <a:extLst>
              <a:ext uri="{FF2B5EF4-FFF2-40B4-BE49-F238E27FC236}">
                <a16:creationId xmlns:a16="http://schemas.microsoft.com/office/drawing/2014/main" id="{CD5E6572-7BA9-B044-97A1-799FDA939F0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351232" y="16666"/>
            <a:ext cx="4822656" cy="682466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25341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19145</TotalTime>
  <Words>272</Words>
  <Application>Microsoft Macintosh PowerPoint</Application>
  <PresentationFormat>Bredbild</PresentationFormat>
  <Paragraphs>75</Paragraphs>
  <Slides>11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11</vt:i4>
      </vt:variant>
    </vt:vector>
  </HeadingPairs>
  <TitlesOfParts>
    <vt:vector size="15" baseType="lpstr">
      <vt:lpstr>Arial</vt:lpstr>
      <vt:lpstr>Calibri</vt:lpstr>
      <vt:lpstr>Larsseit</vt:lpstr>
      <vt:lpstr>Office-tema</vt:lpstr>
      <vt:lpstr> Välkomna!</vt:lpstr>
      <vt:lpstr> Sture Struts</vt:lpstr>
      <vt:lpstr>Göra idag</vt:lpstr>
      <vt:lpstr>Sture Struts</vt:lpstr>
      <vt:lpstr>Exempel</vt:lpstr>
      <vt:lpstr>Sagan om Sture Struts</vt:lpstr>
      <vt:lpstr>Exempel</vt:lpstr>
      <vt:lpstr> PAUS</vt:lpstr>
      <vt:lpstr>Öva  </vt:lpstr>
      <vt:lpstr>PowerPoint-presentation</vt:lpstr>
      <vt:lpstr> Tack för idag!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Sensibar AB Stockholm</dc:creator>
  <cp:lastModifiedBy>Johan Pahnke</cp:lastModifiedBy>
  <cp:revision>177</cp:revision>
  <dcterms:created xsi:type="dcterms:W3CDTF">2023-01-12T09:08:26Z</dcterms:created>
  <dcterms:modified xsi:type="dcterms:W3CDTF">2024-11-07T09:14:26Z</dcterms:modified>
</cp:coreProperties>
</file>