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9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21" r:id="rId12"/>
    <p:sldId id="307" r:id="rId13"/>
    <p:sldId id="32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9"/>
    <a:srgbClr val="0F564E"/>
    <a:srgbClr val="BC5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2023-10-01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/>
              <a:t>Göra det som </a:t>
            </a:r>
            <a:br>
              <a:rPr lang="sv-SE" sz="4800" dirty="0"/>
            </a:br>
            <a:r>
              <a:rPr lang="sv-SE" sz="4800" dirty="0"/>
              <a:t>är viktigt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rgbClr val="BC5840"/>
                </a:solidFill>
              </a:rPr>
              <a:t>Välkomna!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582385-0F5E-0242-97C1-B0206174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60" y="1158852"/>
            <a:ext cx="5228872" cy="40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Övning 1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787783" cy="3420110"/>
          </a:xfrm>
        </p:spPr>
        <p:txBody>
          <a:bodyPr>
            <a:normAutofit/>
          </a:bodyPr>
          <a:lstStyle/>
          <a:p>
            <a:r>
              <a:rPr lang="sv-SE" sz="2200" dirty="0"/>
              <a:t>Använd arbetsbladet </a:t>
            </a:r>
            <a:r>
              <a:rPr lang="sv-SE" sz="2200" b="1" dirty="0">
                <a:solidFill>
                  <a:srgbClr val="BC5840"/>
                </a:solidFill>
              </a:rPr>
              <a:t>Viktiga beteenden</a:t>
            </a:r>
          </a:p>
          <a:p>
            <a:endParaRPr lang="sv-SE" sz="2200" b="1" dirty="0">
              <a:solidFill>
                <a:srgbClr val="BC5840"/>
              </a:solidFill>
            </a:endParaRPr>
          </a:p>
          <a:p>
            <a:r>
              <a:rPr lang="sv-SE" sz="2200" dirty="0"/>
              <a:t>Ringa in de beteenden som är </a:t>
            </a:r>
            <a:r>
              <a:rPr lang="sv-SE" sz="2200" b="1" dirty="0">
                <a:solidFill>
                  <a:srgbClr val="BC5840"/>
                </a:solidFill>
              </a:rPr>
              <a:t>viktiga för dig </a:t>
            </a:r>
            <a:endParaRPr lang="sv-SE" sz="2200" dirty="0"/>
          </a:p>
          <a:p>
            <a:pPr marL="0" indent="0">
              <a:buNone/>
            </a:pPr>
            <a:endParaRPr lang="sv-SE" sz="2200" dirty="0"/>
          </a:p>
          <a:p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dina viktiga beteenden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8466" y="-7032"/>
            <a:ext cx="4851179" cy="68650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Övning 2  </a:t>
            </a:r>
            <a:br>
              <a:rPr lang="sv-SE" dirty="0"/>
            </a:b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B37591C-2885-0943-9086-BE57C1B2E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3"/>
            <a:ext cx="5550716" cy="3856817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Använd arbetsbladet </a:t>
            </a:r>
            <a:r>
              <a:rPr lang="sv-SE" sz="2400" b="1" dirty="0">
                <a:solidFill>
                  <a:srgbClr val="BC5840"/>
                </a:solidFill>
              </a:rPr>
              <a:t>Vad jag vill göra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Skriv ned </a:t>
            </a:r>
            <a:r>
              <a:rPr lang="sv-SE" sz="2400" b="1" dirty="0">
                <a:solidFill>
                  <a:srgbClr val="BC5840"/>
                </a:solidFill>
              </a:rPr>
              <a:t>vad du vill göra </a:t>
            </a:r>
            <a:r>
              <a:rPr lang="sv-SE" sz="2400" dirty="0"/>
              <a:t>inom varje livsområde.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Använd arbetsbladet </a:t>
            </a:r>
            <a:r>
              <a:rPr lang="sv-SE" sz="2400" b="1" dirty="0">
                <a:solidFill>
                  <a:srgbClr val="BC5840"/>
                </a:solidFill>
              </a:rPr>
              <a:t>Viktiga beteenden </a:t>
            </a:r>
            <a:r>
              <a:rPr lang="sv-SE" sz="2400" dirty="0"/>
              <a:t>som hjälp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Sätt ett </a:t>
            </a:r>
            <a:r>
              <a:rPr lang="sv-SE" sz="2400" b="1" dirty="0">
                <a:solidFill>
                  <a:srgbClr val="BC5840"/>
                </a:solidFill>
              </a:rPr>
              <a:t>kryss (X) </a:t>
            </a:r>
            <a:r>
              <a:rPr lang="sv-SE" sz="2400" dirty="0"/>
              <a:t>inom varje livsområde som stämmer med hur </a:t>
            </a:r>
            <a:r>
              <a:rPr lang="sv-SE" sz="2400" b="1" dirty="0">
                <a:solidFill>
                  <a:srgbClr val="BC5840"/>
                </a:solidFill>
              </a:rPr>
              <a:t>mycket du gör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Prata tillsammans i gruppen </a:t>
            </a:r>
            <a:r>
              <a:rPr lang="sv-SE" sz="2400" dirty="0"/>
              <a:t>om vad du vill göra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B8BFEEA-5736-5B48-B846-06CFEB744890}"/>
              </a:ext>
            </a:extLst>
          </p:cNvPr>
          <p:cNvSpPr txBox="1"/>
          <p:nvPr/>
        </p:nvSpPr>
        <p:spPr>
          <a:xfrm>
            <a:off x="10250311" y="4366715"/>
            <a:ext cx="1693334" cy="2359378"/>
          </a:xfrm>
          <a:prstGeom prst="rect">
            <a:avLst/>
          </a:prstGeom>
          <a:solidFill>
            <a:srgbClr val="F4F0E9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47473" y="-7031"/>
            <a:ext cx="4851179" cy="6865029"/>
          </a:xfr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494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Hemuppgift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50107"/>
            <a:ext cx="5889383" cy="3420110"/>
          </a:xfrm>
        </p:spPr>
        <p:txBody>
          <a:bodyPr>
            <a:normAutofit/>
          </a:bodyPr>
          <a:lstStyle/>
          <a:p>
            <a:r>
              <a:rPr lang="sv-SE" sz="2200" dirty="0"/>
              <a:t>Gör Fokusövningen</a:t>
            </a:r>
            <a:r>
              <a:rPr lang="sv-SE" sz="2200" b="1" dirty="0">
                <a:solidFill>
                  <a:srgbClr val="BC5840"/>
                </a:solidFill>
              </a:rPr>
              <a:t> Fokus på kroppen </a:t>
            </a:r>
            <a:r>
              <a:rPr lang="sv-SE" sz="2200" dirty="0"/>
              <a:t>vid</a:t>
            </a:r>
            <a:r>
              <a:rPr lang="sv-SE" sz="2200" dirty="0">
                <a:solidFill>
                  <a:srgbClr val="BC5840"/>
                </a:solidFill>
              </a:rPr>
              <a:t> </a:t>
            </a:r>
            <a:r>
              <a:rPr lang="sv-SE" sz="2200" b="1" dirty="0">
                <a:solidFill>
                  <a:srgbClr val="BC5840"/>
                </a:solidFill>
              </a:rPr>
              <a:t>fem</a:t>
            </a:r>
            <a:r>
              <a:rPr lang="sv-SE" sz="2200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tillfällen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Skriv ned </a:t>
            </a:r>
            <a:r>
              <a:rPr lang="sv-SE" sz="2200" b="1" dirty="0">
                <a:solidFill>
                  <a:srgbClr val="BC5840"/>
                </a:solidFill>
              </a:rPr>
              <a:t>två målbeteenden </a:t>
            </a:r>
            <a:r>
              <a:rPr lang="sv-SE" sz="2200" dirty="0"/>
              <a:t>som är extra viktiga för dig i hemuppgiftsbladet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Gör </a:t>
            </a:r>
            <a:r>
              <a:rPr lang="sv-SE" sz="2200" b="1" dirty="0">
                <a:solidFill>
                  <a:srgbClr val="BC5840"/>
                </a:solidFill>
              </a:rPr>
              <a:t>ett</a:t>
            </a:r>
            <a:r>
              <a:rPr lang="sv-SE" sz="2200" dirty="0"/>
              <a:t> av målbeteendena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Fyll i </a:t>
            </a:r>
            <a:r>
              <a:rPr lang="sv-SE" sz="2200" b="1" dirty="0">
                <a:solidFill>
                  <a:srgbClr val="BC5840"/>
                </a:solidFill>
              </a:rPr>
              <a:t>veckokort 6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261916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 och 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A5CD64-1D06-2142-B670-DBD3467B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5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Fokusövning Fokus på kroppen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Genomgång av hemuppgift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att göra det som är viktigt för en själv</a:t>
            </a:r>
            <a:endParaRPr lang="sv-SE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Ny hemuppgift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Sammanfattning av gruppträffen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6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Dagens planering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2A94C1-AFC4-2F49-BEEE-EBFF10F60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Målbeteenden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76250" y="1083733"/>
            <a:ext cx="4135333" cy="3206045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6578006" cy="3469042"/>
          </a:xfrm>
        </p:spPr>
        <p:txBody>
          <a:bodyPr>
            <a:noAutofit/>
          </a:bodyPr>
          <a:lstStyle/>
          <a:p>
            <a:r>
              <a:rPr lang="sv-SE" sz="2200" dirty="0"/>
              <a:t>När man är stressad är det vanligt att </a:t>
            </a:r>
            <a:r>
              <a:rPr lang="sv-SE" sz="2200" b="1" dirty="0">
                <a:solidFill>
                  <a:srgbClr val="BC5840"/>
                </a:solidFill>
              </a:rPr>
              <a:t>undvika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Istället för att undvika kan man göra </a:t>
            </a:r>
            <a:r>
              <a:rPr lang="sv-SE" sz="2200" b="1" dirty="0">
                <a:solidFill>
                  <a:srgbClr val="BC5840"/>
                </a:solidFill>
              </a:rPr>
              <a:t>målbeteenden </a:t>
            </a:r>
            <a:r>
              <a:rPr lang="sv-SE" sz="2200" dirty="0"/>
              <a:t>– beteenden som man </a:t>
            </a:r>
            <a:r>
              <a:rPr lang="sv-SE" sz="2200" b="1" dirty="0">
                <a:solidFill>
                  <a:srgbClr val="BC5840"/>
                </a:solidFill>
              </a:rPr>
              <a:t>vill göra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Målbeteenden är </a:t>
            </a:r>
            <a:r>
              <a:rPr lang="sv-SE" sz="2200" b="1" dirty="0">
                <a:solidFill>
                  <a:srgbClr val="BC5840"/>
                </a:solidFill>
              </a:rPr>
              <a:t>långsiktiga </a:t>
            </a:r>
            <a:r>
              <a:rPr lang="sv-SE" sz="2200" dirty="0"/>
              <a:t>– de hjälper i längden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Målbeteenden är hjälpsamma </a:t>
            </a:r>
            <a:r>
              <a:rPr lang="sv-SE" sz="2200" dirty="0"/>
              <a:t>- de hjälper en att göra det som är viktigt för en själv</a:t>
            </a:r>
          </a:p>
        </p:txBody>
      </p:sp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Målbeteenden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73466" y="1083733"/>
            <a:ext cx="5038117" cy="3905956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005432" cy="4014814"/>
          </a:xfrm>
        </p:spPr>
        <p:txBody>
          <a:bodyPr>
            <a:normAutofit fontScale="85000" lnSpcReduction="10000"/>
          </a:bodyPr>
          <a:lstStyle/>
          <a:p>
            <a:r>
              <a:rPr lang="sv-SE" sz="2600" dirty="0"/>
              <a:t>När skriver ned dina målbeteenden kan du använda förkortningen </a:t>
            </a:r>
            <a:r>
              <a:rPr lang="sv-SE" sz="2600" b="1" dirty="0">
                <a:solidFill>
                  <a:srgbClr val="BC5840"/>
                </a:solidFill>
              </a:rPr>
              <a:t>SMART</a:t>
            </a:r>
          </a:p>
          <a:p>
            <a:pPr>
              <a:spcBef>
                <a:spcPts val="2200"/>
              </a:spcBef>
            </a:pPr>
            <a:r>
              <a:rPr lang="sv-SE" sz="2600" dirty="0"/>
              <a:t>SMART står för att dina målbeteenden helst </a:t>
            </a:r>
            <a:r>
              <a:rPr lang="sv-SE" sz="2600" b="1" dirty="0">
                <a:solidFill>
                  <a:srgbClr val="BC5840"/>
                </a:solidFill>
              </a:rPr>
              <a:t>ska vara</a:t>
            </a:r>
            <a:r>
              <a:rPr lang="sv-SE" sz="2600" dirty="0"/>
              <a:t>: 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1900" dirty="0"/>
              <a:t>S - </a:t>
            </a:r>
            <a:r>
              <a:rPr lang="sv-SE" sz="1900" b="1" dirty="0">
                <a:solidFill>
                  <a:srgbClr val="BC5840"/>
                </a:solidFill>
              </a:rPr>
              <a:t>Specifika</a:t>
            </a:r>
            <a:r>
              <a:rPr lang="sv-SE" sz="1900" dirty="0"/>
              <a:t> (tydliga och konkreta)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1900" dirty="0"/>
              <a:t>M - </a:t>
            </a:r>
            <a:r>
              <a:rPr lang="sv-SE" sz="1900" b="1" dirty="0">
                <a:solidFill>
                  <a:srgbClr val="BC5840"/>
                </a:solidFill>
              </a:rPr>
              <a:t>Meningsfulla</a:t>
            </a:r>
            <a:r>
              <a:rPr lang="sv-SE" sz="1900" dirty="0"/>
              <a:t> (kopplade till dina livsvärden)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1900" dirty="0"/>
              <a:t>A - </a:t>
            </a:r>
            <a:r>
              <a:rPr lang="sv-SE" sz="1900" b="1" dirty="0">
                <a:solidFill>
                  <a:srgbClr val="BC5840"/>
                </a:solidFill>
              </a:rPr>
              <a:t>Anpassade</a:t>
            </a:r>
            <a:r>
              <a:rPr lang="sv-SE" sz="1900" dirty="0"/>
              <a:t> (passa din livssituation)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1900" dirty="0"/>
              <a:t>R - </a:t>
            </a:r>
            <a:r>
              <a:rPr lang="sv-SE" sz="1900" b="1" dirty="0">
                <a:solidFill>
                  <a:srgbClr val="BC5840"/>
                </a:solidFill>
              </a:rPr>
              <a:t>Realistiska</a:t>
            </a:r>
            <a:r>
              <a:rPr lang="sv-SE" sz="1900" dirty="0"/>
              <a:t> (möjliga att göra)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1900" dirty="0"/>
              <a:t>T - </a:t>
            </a:r>
            <a:r>
              <a:rPr lang="sv-SE" sz="1900" b="1" dirty="0">
                <a:solidFill>
                  <a:srgbClr val="BC5840"/>
                </a:solidFill>
              </a:rPr>
              <a:t>Tidsbegränsade</a:t>
            </a:r>
            <a:r>
              <a:rPr lang="sv-SE" sz="1900" dirty="0"/>
              <a:t> (ska veta när och hur länge)</a:t>
            </a:r>
          </a:p>
        </p:txBody>
      </p:sp>
    </p:spTree>
    <p:extLst>
      <p:ext uri="{BB962C8B-B14F-4D97-AF65-F5344CB8AC3E}">
        <p14:creationId xmlns:p14="http://schemas.microsoft.com/office/powerpoint/2010/main" val="32509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Steg 1. Specifika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37022" y="1083733"/>
            <a:ext cx="4474561" cy="3469042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6028182" cy="3469042"/>
          </a:xfrm>
        </p:spPr>
        <p:txBody>
          <a:bodyPr>
            <a:normAutofit/>
          </a:bodyPr>
          <a:lstStyle/>
          <a:p>
            <a:r>
              <a:rPr lang="sv-SE" sz="2200" dirty="0"/>
              <a:t>Målbeteendet formuleras </a:t>
            </a:r>
            <a:r>
              <a:rPr lang="sv-SE" sz="2200" b="1" dirty="0">
                <a:solidFill>
                  <a:srgbClr val="BC5840"/>
                </a:solidFill>
              </a:rPr>
              <a:t>tydligt och konkret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Det ska gå att </a:t>
            </a:r>
            <a:r>
              <a:rPr lang="sv-SE" sz="2200" b="1" dirty="0">
                <a:solidFill>
                  <a:srgbClr val="BC5840"/>
                </a:solidFill>
              </a:rPr>
              <a:t>veta</a:t>
            </a:r>
            <a:r>
              <a:rPr lang="sv-SE" sz="2200" dirty="0"/>
              <a:t> om du har gjort ett målbeteende eller inte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Promenera 10 minuter på fredagar</a:t>
            </a:r>
          </a:p>
        </p:txBody>
      </p:sp>
    </p:spTree>
    <p:extLst>
      <p:ext uri="{BB962C8B-B14F-4D97-AF65-F5344CB8AC3E}">
        <p14:creationId xmlns:p14="http://schemas.microsoft.com/office/powerpoint/2010/main" val="3094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Steg 2. Meningsfulla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19076" y="1083733"/>
            <a:ext cx="4892507" cy="3793067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392672" cy="3469042"/>
          </a:xfrm>
        </p:spPr>
        <p:txBody>
          <a:bodyPr>
            <a:normAutofit/>
          </a:bodyPr>
          <a:lstStyle/>
          <a:p>
            <a:r>
              <a:rPr lang="sv-SE" sz="2200" dirty="0"/>
              <a:t>Målbeteendet är</a:t>
            </a:r>
            <a:r>
              <a:rPr lang="sv-SE" sz="2200" b="1" dirty="0">
                <a:solidFill>
                  <a:srgbClr val="BC5840"/>
                </a:solidFill>
              </a:rPr>
              <a:t> viktigt </a:t>
            </a:r>
            <a:r>
              <a:rPr lang="sv-SE" sz="2200" dirty="0"/>
              <a:t>för dig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Det är lättare att bli </a:t>
            </a:r>
            <a:r>
              <a:rPr lang="sv-SE" sz="2200" b="1" dirty="0">
                <a:solidFill>
                  <a:srgbClr val="BC5840"/>
                </a:solidFill>
              </a:rPr>
              <a:t>motiverad</a:t>
            </a:r>
            <a:r>
              <a:rPr lang="sv-SE" sz="2200" dirty="0"/>
              <a:t> att göra målbeteendet om det är viktigt för dig 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Ta trapporna till bostaden (istället för hissen), eftersom det är viktigt med god fysisk hälsa</a:t>
            </a:r>
          </a:p>
        </p:txBody>
      </p:sp>
    </p:spTree>
    <p:extLst>
      <p:ext uri="{BB962C8B-B14F-4D97-AF65-F5344CB8AC3E}">
        <p14:creationId xmlns:p14="http://schemas.microsoft.com/office/powerpoint/2010/main" val="23233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Steg 3. Anpassade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37021" y="1083733"/>
            <a:ext cx="4474562" cy="3469043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6058716" cy="3469042"/>
          </a:xfrm>
        </p:spPr>
        <p:txBody>
          <a:bodyPr>
            <a:normAutofit/>
          </a:bodyPr>
          <a:lstStyle/>
          <a:p>
            <a:r>
              <a:rPr lang="sv-SE" sz="2200" dirty="0"/>
              <a:t>Målbeteendet är anpassat till din </a:t>
            </a:r>
            <a:r>
              <a:rPr lang="sv-SE" sz="2200" b="1" dirty="0">
                <a:solidFill>
                  <a:srgbClr val="BC5840"/>
                </a:solidFill>
              </a:rPr>
              <a:t>livssituation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Det är lättare att </a:t>
            </a:r>
            <a:r>
              <a:rPr lang="sv-SE" sz="2200" b="1" dirty="0">
                <a:solidFill>
                  <a:srgbClr val="BC5840"/>
                </a:solidFill>
              </a:rPr>
              <a:t>göra </a:t>
            </a:r>
            <a:r>
              <a:rPr lang="sv-SE" sz="2200" dirty="0"/>
              <a:t>målbeteendet om det passar den situation du är i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Läsa en bok 5 minuter per dag när jag åker pendeltåg (något jag gör varje dag)</a:t>
            </a:r>
          </a:p>
        </p:txBody>
      </p:sp>
    </p:spTree>
    <p:extLst>
      <p:ext uri="{BB962C8B-B14F-4D97-AF65-F5344CB8AC3E}">
        <p14:creationId xmlns:p14="http://schemas.microsoft.com/office/powerpoint/2010/main" val="32538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Steg 4. Realistiska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90811" y="1083733"/>
            <a:ext cx="4120772" cy="3194756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8875"/>
            <a:ext cx="6781206" cy="3469042"/>
          </a:xfrm>
        </p:spPr>
        <p:txBody>
          <a:bodyPr>
            <a:normAutofit/>
          </a:bodyPr>
          <a:lstStyle/>
          <a:p>
            <a:r>
              <a:rPr lang="sv-SE" sz="2200" dirty="0"/>
              <a:t>Målbeteendet är </a:t>
            </a:r>
            <a:r>
              <a:rPr lang="sv-SE" sz="2200" b="1" dirty="0">
                <a:solidFill>
                  <a:srgbClr val="BC5840"/>
                </a:solidFill>
              </a:rPr>
              <a:t>möjligt </a:t>
            </a:r>
            <a:r>
              <a:rPr lang="sv-SE" sz="2200" dirty="0"/>
              <a:t>att göra 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Det lättare att </a:t>
            </a:r>
            <a:r>
              <a:rPr lang="sv-SE" sz="2200" b="1" dirty="0">
                <a:solidFill>
                  <a:srgbClr val="BC5840"/>
                </a:solidFill>
              </a:rPr>
              <a:t>göra</a:t>
            </a:r>
            <a:r>
              <a:rPr lang="sv-SE" sz="2200" dirty="0"/>
              <a:t> målbeteendet om man</a:t>
            </a:r>
          </a:p>
          <a:p>
            <a:pPr marL="457200" indent="-457200">
              <a:spcBef>
                <a:spcPts val="2200"/>
              </a:spcBef>
              <a:buAutoNum type="arabicParenBoth"/>
            </a:pPr>
            <a:r>
              <a:rPr lang="sv-SE" sz="2200" dirty="0"/>
              <a:t>har</a:t>
            </a:r>
            <a:r>
              <a:rPr lang="sv-SE" sz="2200" b="1" dirty="0">
                <a:solidFill>
                  <a:srgbClr val="BC5840"/>
                </a:solidFill>
              </a:rPr>
              <a:t> tiden </a:t>
            </a:r>
          </a:p>
          <a:p>
            <a:pPr marL="457200" indent="-457200">
              <a:spcBef>
                <a:spcPts val="2200"/>
              </a:spcBef>
              <a:buAutoNum type="arabicParenBoth"/>
            </a:pPr>
            <a:r>
              <a:rPr lang="sv-SE" sz="2200" dirty="0"/>
              <a:t>har</a:t>
            </a:r>
            <a:r>
              <a:rPr lang="sv-SE" sz="2200" b="1" dirty="0">
                <a:solidFill>
                  <a:srgbClr val="BC5840"/>
                </a:solidFill>
              </a:rPr>
              <a:t> färdigheterna </a:t>
            </a:r>
            <a:r>
              <a:rPr lang="sv-SE" sz="2200" dirty="0"/>
              <a:t>som behövs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Göra tre armhävningar en gång varje vecka</a:t>
            </a:r>
          </a:p>
        </p:txBody>
      </p:sp>
    </p:spTree>
    <p:extLst>
      <p:ext uri="{BB962C8B-B14F-4D97-AF65-F5344CB8AC3E}">
        <p14:creationId xmlns:p14="http://schemas.microsoft.com/office/powerpoint/2010/main" val="4592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Steg 5. Tidsbegränsade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Göra det som är viktigt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37022" y="1083733"/>
            <a:ext cx="4474561" cy="3469042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6028182" cy="3469042"/>
          </a:xfrm>
        </p:spPr>
        <p:txBody>
          <a:bodyPr>
            <a:normAutofit/>
          </a:bodyPr>
          <a:lstStyle/>
          <a:p>
            <a:r>
              <a:rPr lang="sv-SE" sz="2200" dirty="0"/>
              <a:t>Målbeteendet är </a:t>
            </a:r>
            <a:r>
              <a:rPr lang="sv-SE" sz="2200" b="1" dirty="0">
                <a:solidFill>
                  <a:srgbClr val="BC5840"/>
                </a:solidFill>
              </a:rPr>
              <a:t>avgränsat i tid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Det är lättare att göra målbeteendet om man </a:t>
            </a:r>
          </a:p>
          <a:p>
            <a:pPr marL="457200" indent="-457200">
              <a:spcBef>
                <a:spcPts val="2200"/>
              </a:spcBef>
              <a:buAutoNum type="arabicParenBoth"/>
            </a:pPr>
            <a:r>
              <a:rPr lang="sv-SE" sz="2200" dirty="0"/>
              <a:t>vet </a:t>
            </a:r>
            <a:r>
              <a:rPr lang="sv-SE" sz="2200" b="1" dirty="0">
                <a:solidFill>
                  <a:srgbClr val="BC5840"/>
                </a:solidFill>
              </a:rPr>
              <a:t>när </a:t>
            </a:r>
            <a:r>
              <a:rPr lang="sv-SE" sz="2200" dirty="0"/>
              <a:t>man ska göra det </a:t>
            </a:r>
          </a:p>
          <a:p>
            <a:pPr marL="457200" indent="-457200">
              <a:spcBef>
                <a:spcPts val="2200"/>
              </a:spcBef>
              <a:buAutoNum type="arabicParenBoth"/>
            </a:pPr>
            <a:r>
              <a:rPr lang="sv-SE" sz="2200" dirty="0"/>
              <a:t>vet </a:t>
            </a:r>
            <a:r>
              <a:rPr lang="sv-SE" sz="2200" b="1" dirty="0">
                <a:solidFill>
                  <a:srgbClr val="BC5840"/>
                </a:solidFill>
              </a:rPr>
              <a:t>hur länge </a:t>
            </a:r>
            <a:r>
              <a:rPr lang="sv-SE" sz="2200" dirty="0"/>
              <a:t>man ska göra det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Läsa i kursboken klockan 16.00 till 16.15 på måndagar</a:t>
            </a:r>
          </a:p>
        </p:txBody>
      </p:sp>
    </p:spTree>
    <p:extLst>
      <p:ext uri="{BB962C8B-B14F-4D97-AF65-F5344CB8AC3E}">
        <p14:creationId xmlns:p14="http://schemas.microsoft.com/office/powerpoint/2010/main" val="18228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17707</TotalTime>
  <Words>531</Words>
  <Application>Microsoft Macintosh PowerPoint</Application>
  <PresentationFormat>Bredbild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Larsseit</vt:lpstr>
      <vt:lpstr>Office-tema</vt:lpstr>
      <vt:lpstr> Göra det som  är viktigt</vt:lpstr>
      <vt:lpstr>Dagens planering</vt:lpstr>
      <vt:lpstr>Målbeteenden</vt:lpstr>
      <vt:lpstr>Målbeteenden</vt:lpstr>
      <vt:lpstr>Steg 1. Specifika</vt:lpstr>
      <vt:lpstr>Steg 2. Meningsfulla</vt:lpstr>
      <vt:lpstr>Steg 3. Anpassade</vt:lpstr>
      <vt:lpstr>Steg 4. Realistiska</vt:lpstr>
      <vt:lpstr>Steg 5. Tidsbegränsade</vt:lpstr>
      <vt:lpstr>Övning 1   </vt:lpstr>
      <vt:lpstr>Övning 2   </vt:lpstr>
      <vt:lpstr>Hemuppgift</vt:lpstr>
      <vt:lpstr> Tack för idag och 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198</cp:revision>
  <dcterms:created xsi:type="dcterms:W3CDTF">2023-01-12T09:08:26Z</dcterms:created>
  <dcterms:modified xsi:type="dcterms:W3CDTF">2023-10-01T14:03:26Z</dcterms:modified>
</cp:coreProperties>
</file>