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9" r:id="rId2"/>
    <p:sldId id="296" r:id="rId3"/>
    <p:sldId id="325" r:id="rId4"/>
    <p:sldId id="348" r:id="rId5"/>
    <p:sldId id="349" r:id="rId6"/>
    <p:sldId id="332" r:id="rId7"/>
    <p:sldId id="307" r:id="rId8"/>
    <p:sldId id="322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D2E"/>
    <a:srgbClr val="BC5840"/>
    <a:srgbClr val="2963A7"/>
    <a:srgbClr val="0F564E"/>
    <a:srgbClr val="F4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582"/>
  </p:normalViewPr>
  <p:slideViewPr>
    <p:cSldViewPr snapToGrid="0">
      <p:cViewPr varScale="1">
        <p:scale>
          <a:sx n="113" d="100"/>
          <a:sy n="113" d="100"/>
        </p:scale>
        <p:origin x="52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8F8E-212F-894D-88FC-24B6B6546F5A}" type="datetimeFigureOut">
              <a:rPr lang="sv-SE" smtClean="0"/>
              <a:t>2023-07-20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DEF8E-5028-E34D-A68E-3B17C0E33B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29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9942324" cy="1952889"/>
          </a:xfrm>
        </p:spPr>
        <p:txBody>
          <a:bodyPr anchor="t">
            <a:noAutofit/>
          </a:bodyPr>
          <a:lstStyle>
            <a:lvl1pPr algn="l">
              <a:defRPr sz="72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  <p:sp>
        <p:nvSpPr>
          <p:cNvPr id="21" name="Platshållare för text 28">
            <a:extLst>
              <a:ext uri="{FF2B5EF4-FFF2-40B4-BE49-F238E27FC236}">
                <a16:creationId xmlns:a16="http://schemas.microsoft.com/office/drawing/2014/main" id="{813CD760-D4E8-A870-CE23-F2D279B54D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8" y="6320963"/>
            <a:ext cx="1263509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9558D8E-B419-7C36-EABF-5B4D2AAA54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5283" y="721453"/>
            <a:ext cx="9942324" cy="558707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0F564E"/>
                </a:solidFill>
              </a:defRPr>
            </a:lvl1pPr>
          </a:lstStyle>
          <a:p>
            <a:pPr lvl="0"/>
            <a:r>
              <a:rPr lang="sv-SE" dirty="0"/>
              <a:t>Klicka här för att ändra format på</a:t>
            </a:r>
          </a:p>
        </p:txBody>
      </p:sp>
    </p:spTree>
    <p:extLst>
      <p:ext uri="{BB962C8B-B14F-4D97-AF65-F5344CB8AC3E}">
        <p14:creationId xmlns:p14="http://schemas.microsoft.com/office/powerpoint/2010/main" val="4352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kvick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206DA9F-1B46-B098-71C2-6E3F0F228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8A7EB78-A9D5-B006-1910-C906C1F38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94731CEA-42DD-2E18-6361-21A3C0AAA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EC466005-A61C-CB37-26F3-3E739D5B1D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8849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371DD41-07BC-C4B5-2208-842E1D02D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D728162-36D3-06B6-F304-7C738D043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9C6EBEE-7707-03EC-8BFF-84FC386C88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0A4CBE3F-67C3-7770-C42C-0B267992F6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83320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adb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2C45D7F-D529-9FE4-5B64-3B5B27EDA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59FEA8-A78C-A69D-5ED1-852D998CB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E22049B5-32AD-9CBC-F696-559904223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BAEC62A-29C2-71EF-E326-0CBA70E01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05729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AAF372EA-65E3-D6A6-EF78-0A5EC89684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46455"/>
            <a:ext cx="12191998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3EAB389-1B8F-BBF9-05E4-EAF051A33A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6ABB65DA-5FBA-C9DA-2F0B-6D7CC4ADC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2764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488FB46-6A90-F6BB-64E6-4F74783B2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3711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BEB33474-E632-8933-7C81-BA9CAA83E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0C3366E-FB4D-3F91-052A-936F26DC7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3519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AFA04C9D-94EB-AA30-AACB-23DCF0232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Sidfot </a:t>
            </a:r>
          </a:p>
        </p:txBody>
      </p:sp>
      <p:sp>
        <p:nvSpPr>
          <p:cNvPr id="31" name="Platshållare för text 28">
            <a:extLst>
              <a:ext uri="{FF2B5EF4-FFF2-40B4-BE49-F238E27FC236}">
                <a16:creationId xmlns:a16="http://schemas.microsoft.com/office/drawing/2014/main" id="{7EBA1CCD-F98C-D27D-C200-2462C96C6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A22F05E-BE9D-813B-E73B-921EDCB87B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43D1CE60-61BF-F72F-B614-60F6F3481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33438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D6FED9B1-4DF6-BCE6-9F6A-1B21511473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C3ECBF6-6361-3059-024D-97F38AE29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66896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426A19F-18B6-BD9C-F377-37FFD218E0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72166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391A933D-C541-DD28-97D8-8E8215E60D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6EC2756-ABDF-2BC6-7689-D6363F2A36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9663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51F9291-5F38-1FC9-4DB5-3C715BC7C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9527" y="-460939"/>
            <a:ext cx="12559070" cy="7064477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0E27384-DBD1-F1C7-822E-CA0A5994B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588CA80-81FF-0481-C462-B34A15E88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74415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9924058-33E7-89B3-3873-6D0904DD8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B4CCA2F-060F-1C62-0870-52A184BE1A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B22EDEF-D09D-0080-536D-5C4D5AF731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5863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33">
            <a:extLst>
              <a:ext uri="{FF2B5EF4-FFF2-40B4-BE49-F238E27FC236}">
                <a16:creationId xmlns:a16="http://schemas.microsoft.com/office/drawing/2014/main" id="{0EE9B913-6BAE-AD13-EE5B-A0B91EEA3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3260F3-3E3A-0C43-35DB-A9E191A4F9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197" y="208947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8">
            <a:extLst>
              <a:ext uri="{FF2B5EF4-FFF2-40B4-BE49-F238E27FC236}">
                <a16:creationId xmlns:a16="http://schemas.microsoft.com/office/drawing/2014/main" id="{53FFC9B2-4696-BBD3-FCBF-5C6184E74D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9" name="Platshållare för text 28">
            <a:extLst>
              <a:ext uri="{FF2B5EF4-FFF2-40B4-BE49-F238E27FC236}">
                <a16:creationId xmlns:a16="http://schemas.microsoft.com/office/drawing/2014/main" id="{0B3D85BE-6062-71CF-2AA2-BE05B8805D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495638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59F2272-B806-4E9F-AE40-11E6ACCBC3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BE19BD4-64F6-C17E-7CC1-6B5F4FC97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E1341554-D5D8-56E4-3D0E-7E015C5AE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515849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nslomo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E8925A-ECC5-A7F2-E149-05978AFF6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3346778" cy="411104"/>
          </a:xfrm>
        </p:spPr>
        <p:txBody>
          <a:bodyPr anchor="t">
            <a:normAutofit/>
          </a:bodyPr>
          <a:lstStyle>
            <a:lvl1pPr algn="l">
              <a:defRPr sz="20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CF52F2-DF74-043C-CE24-DB503C052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1260" y="6060140"/>
            <a:ext cx="1342152" cy="430637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C3832B-1D7C-CC5E-943C-29EADC5057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5285" y="1282190"/>
            <a:ext cx="2798763" cy="4111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30051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3289"/>
            <a:ext cx="9144000" cy="1804173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463D00C-1377-1A4A-A397-A9060A99159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32" name="Rubrik 1">
            <a:extLst>
              <a:ext uri="{FF2B5EF4-FFF2-40B4-BE49-F238E27FC236}">
                <a16:creationId xmlns:a16="http://schemas.microsoft.com/office/drawing/2014/main" id="{DFDB5752-FC65-59C3-D605-8AE88EC0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7114689" cy="69170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32A4DAB-888C-4AD3-44B8-0BFC2E26256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69513" y="2089471"/>
            <a:ext cx="4189554" cy="3117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7D301B8-7BD0-7E97-7A35-35B859472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1" name="Platshållare för text 36">
            <a:extLst>
              <a:ext uri="{FF2B5EF4-FFF2-40B4-BE49-F238E27FC236}">
                <a16:creationId xmlns:a16="http://schemas.microsoft.com/office/drawing/2014/main" id="{0079E54A-A6B3-5825-4EEB-388C7FEF41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9D74D817-F887-5A3F-EFBF-F7E0576A24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5284" y="4559835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3" name="Platshållare för text 36">
            <a:extLst>
              <a:ext uri="{FF2B5EF4-FFF2-40B4-BE49-F238E27FC236}">
                <a16:creationId xmlns:a16="http://schemas.microsoft.com/office/drawing/2014/main" id="{B2EBA617-FCF4-B85C-C9D0-82452BF237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284" y="4116392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1773CE07-D335-ED4C-BD5C-7D1A9F82C2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8E6BCAA4-2ACE-107A-09E7-6C5E762722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59291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42921" cy="1308076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text 36">
            <a:extLst>
              <a:ext uri="{FF2B5EF4-FFF2-40B4-BE49-F238E27FC236}">
                <a16:creationId xmlns:a16="http://schemas.microsoft.com/office/drawing/2014/main" id="{542A27B4-95B6-70C8-D66A-4142F482C5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00543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C9467A23-B4E3-EBB7-754B-B542F3AB8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5" name="Platshållare för text 28">
            <a:extLst>
              <a:ext uri="{FF2B5EF4-FFF2-40B4-BE49-F238E27FC236}">
                <a16:creationId xmlns:a16="http://schemas.microsoft.com/office/drawing/2014/main" id="{0AA36A85-F3B1-AF9B-2223-F2E19F43D7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2256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65223" cy="129391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128875"/>
            <a:ext cx="5005432" cy="3469042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06EFCC2E-ABF7-71AB-D9B1-6E66016A02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CC9238DF-EDE3-DB58-5C5D-590FDD2790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3631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llustration - 3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8448244" cy="69476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765591F4-D6C6-C89E-7799-0A305B04EC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206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EE4240-CE85-E784-49E2-7C02A78C4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2A164B0-3A74-ED28-9FF5-246EE9DADA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520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E063BDDC-4A16-1ED4-7A65-FEDB1EC35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5206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8" name="Platshållare för text 36">
            <a:extLst>
              <a:ext uri="{FF2B5EF4-FFF2-40B4-BE49-F238E27FC236}">
                <a16:creationId xmlns:a16="http://schemas.microsoft.com/office/drawing/2014/main" id="{23EA8C39-E4C8-07E2-0694-DD7EF42E9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8582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81910A2A-AAF8-69E2-5F97-A4C7B8177A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08582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0" name="Platshållare för text 36">
            <a:extLst>
              <a:ext uri="{FF2B5EF4-FFF2-40B4-BE49-F238E27FC236}">
                <a16:creationId xmlns:a16="http://schemas.microsoft.com/office/drawing/2014/main" id="{96EE22BB-BDA7-1D00-1A02-B0928BCDA6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6894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1CD39CD7-3E0D-A6C5-88DE-FA9080E339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36894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E1661E80-2B19-DAD9-AF1C-04FC3D03A22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3616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3" name="Platshållare för innehåll 7">
            <a:extLst>
              <a:ext uri="{FF2B5EF4-FFF2-40B4-BE49-F238E27FC236}">
                <a16:creationId xmlns:a16="http://schemas.microsoft.com/office/drawing/2014/main" id="{8C556B9D-BE3F-FE4A-F865-177D4509469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40712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C47D8AF-3A40-7E3E-506A-13F894B2B8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11EF37E-B096-4168-276E-AA7B536EF9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9667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gruppö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8F3B841-AE1B-589D-2AC5-D94AC0BF4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9863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BFFBFAC-4569-EF86-7989-B65EE5FFE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4C82C5A-A96B-3CFF-25AC-CAB10BDA6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D9EFC86F-9ED2-01B2-2B1A-674392F177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66183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ank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7E1041D-3470-3F8D-BF99-0F0174563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A2EDDCB-A66C-E7C9-E5A3-048C70193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F46C96DE-EF7D-8DCB-EEB2-0DD59EA94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45EE7F34-87FE-7E2A-41CA-5AC47E1FE4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538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strut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7510D1-E278-9B95-B250-98160C1DF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A323E05-94DA-7C7D-A8E1-0BEDAF15A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5DDF6253-A5F4-C826-BE38-E030D5D7B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EC9F55A-BB31-3CC4-EBB2-B21EC1185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1968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96D0F4A-5BB1-9790-5B5E-B3F7150E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88D84B-ABC3-F2DC-8C01-EAEF465A6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A20873-8891-82B0-9660-4E44B3A84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fld id="{EF187007-E274-0248-8D0A-C39CEF6E0E56}" type="datetimeFigureOut">
              <a:rPr lang="sv-SE" smtClean="0"/>
              <a:pPr/>
              <a:t>2023-07-20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747E2D-B6BC-30BA-85ED-B5DD0B383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BED583-2AE3-2E5A-3BD3-F6F1374F2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462F-74F0-954F-B2C3-CE40B46CD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9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50" r:id="rId4"/>
    <p:sldLayoutId id="2147483682" r:id="rId5"/>
    <p:sldLayoutId id="2147483667" r:id="rId6"/>
    <p:sldLayoutId id="2147483662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65" r:id="rId21"/>
    <p:sldLayoutId id="214748366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rssei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rssei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rssei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rssei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10156054" cy="1952889"/>
          </a:xfrm>
        </p:spPr>
        <p:txBody>
          <a:bodyPr/>
          <a:lstStyle/>
          <a:p>
            <a:br>
              <a:rPr lang="sv-SE" dirty="0"/>
            </a:br>
            <a:r>
              <a:rPr lang="sv-SE" sz="4800" dirty="0"/>
              <a:t>Livskartan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11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>
                <a:solidFill>
                  <a:srgbClr val="BC5840"/>
                </a:solidFill>
              </a:rPr>
              <a:t>Välkomna!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3038C6F-F1D1-D84C-BF49-C0CDA282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87106" y="1369127"/>
            <a:ext cx="5120230" cy="41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5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9FE5D49C-F081-CE4A-8C15-3E7254DD3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883229"/>
            <a:ext cx="5333002" cy="426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Del 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Fokusövning </a:t>
            </a:r>
            <a:r>
              <a:rPr lang="sv-SE" dirty="0"/>
              <a:t>Att vara här &amp; nu</a:t>
            </a:r>
            <a:endParaRPr lang="sv-SE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Genomgång av hemuppgift</a:t>
            </a:r>
          </a:p>
          <a:p>
            <a:pPr marL="0" indent="0">
              <a:buNone/>
            </a:pPr>
            <a:endParaRPr lang="sv-SE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Paus</a:t>
            </a:r>
          </a:p>
          <a:p>
            <a:pPr marL="0" indent="0">
              <a:buNone/>
            </a:pPr>
            <a:endParaRPr lang="sv-SE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Del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Om Livskartan</a:t>
            </a:r>
            <a:endParaRPr lang="sv-SE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Ny hemuppgift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Sammanfattning av gruppträffen</a:t>
            </a:r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C296F438-B016-F545-2F1B-7461C2E0F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/>
              <a:t>Livskartan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0A20D39E-3D07-E030-4794-B63F0718D7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Gruppträff 11</a:t>
            </a:r>
          </a:p>
        </p:txBody>
      </p:sp>
      <p:sp>
        <p:nvSpPr>
          <p:cNvPr id="11" name="Rubrik 3">
            <a:extLst>
              <a:ext uri="{FF2B5EF4-FFF2-40B4-BE49-F238E27FC236}">
                <a16:creationId xmlns:a16="http://schemas.microsoft.com/office/drawing/2014/main" id="{265B871E-ADF4-CB41-9E8E-2A6086EFE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/>
          <a:lstStyle/>
          <a:p>
            <a:r>
              <a:rPr lang="sv-SE" dirty="0"/>
              <a:t>Dagens planering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2746711-D9E6-3142-A293-094AF13FA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5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/>
              <a:t>Livskartan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Livskartan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11</a:t>
            </a:r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128874"/>
            <a:ext cx="6126450" cy="3672835"/>
          </a:xfrm>
        </p:spPr>
        <p:txBody>
          <a:bodyPr>
            <a:normAutofit/>
          </a:bodyPr>
          <a:lstStyle/>
          <a:p>
            <a:r>
              <a:rPr lang="sv-SE" sz="2200" dirty="0"/>
              <a:t>Livskartan är en </a:t>
            </a:r>
            <a:r>
              <a:rPr lang="sv-SE" sz="2200" b="1" dirty="0">
                <a:solidFill>
                  <a:srgbClr val="BC5840"/>
                </a:solidFill>
              </a:rPr>
              <a:t>strukturerad mall 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Den hjälper dig att fortsätta på </a:t>
            </a:r>
            <a:r>
              <a:rPr lang="sv-SE" sz="2200" b="1" dirty="0">
                <a:solidFill>
                  <a:srgbClr val="BC5840"/>
                </a:solidFill>
              </a:rPr>
              <a:t>egen hand 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Sammanfattar vad du kan göra som är </a:t>
            </a:r>
            <a:r>
              <a:rPr lang="sv-SE" sz="2200" b="1" dirty="0">
                <a:solidFill>
                  <a:srgbClr val="BC5840"/>
                </a:solidFill>
              </a:rPr>
              <a:t>viktigt</a:t>
            </a:r>
            <a:r>
              <a:rPr lang="sv-SE" sz="2200" dirty="0"/>
              <a:t> för dig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Hjälper dig att </a:t>
            </a:r>
            <a:r>
              <a:rPr lang="sv-SE" sz="2200" b="1" dirty="0">
                <a:solidFill>
                  <a:srgbClr val="BC5840"/>
                </a:solidFill>
              </a:rPr>
              <a:t>hantera</a:t>
            </a:r>
            <a:r>
              <a:rPr lang="sv-SE" sz="2200" dirty="0"/>
              <a:t> hinder</a:t>
            </a:r>
            <a:endParaRPr lang="sv-SE" sz="2200" b="1" dirty="0">
              <a:solidFill>
                <a:srgbClr val="BC5840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50D5AD9-3888-A641-A05E-A1118B4E72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00925" y="1725965"/>
            <a:ext cx="4340944" cy="35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/>
              <a:t>Livskartan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Livskartan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11</a:t>
            </a:r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128874"/>
            <a:ext cx="5900121" cy="3672835"/>
          </a:xfrm>
        </p:spPr>
        <p:txBody>
          <a:bodyPr>
            <a:normAutofit/>
          </a:bodyPr>
          <a:lstStyle/>
          <a:p>
            <a:r>
              <a:rPr lang="sv-SE" sz="2200" dirty="0"/>
              <a:t>Livskartan innehåller fyra </a:t>
            </a:r>
            <a:r>
              <a:rPr lang="sv-SE" sz="2200" b="1" dirty="0">
                <a:solidFill>
                  <a:srgbClr val="BC5840"/>
                </a:solidFill>
              </a:rPr>
              <a:t>frågor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sv-SE" sz="2200" b="1" dirty="0">
                <a:solidFill>
                  <a:srgbClr val="BC5840"/>
                </a:solidFill>
              </a:rPr>
              <a:t>(1) </a:t>
            </a:r>
            <a:r>
              <a:rPr lang="sv-SE" sz="2200" dirty="0"/>
              <a:t>Vad är </a:t>
            </a:r>
            <a:r>
              <a:rPr lang="sv-SE" sz="2200" b="1" dirty="0">
                <a:solidFill>
                  <a:srgbClr val="BC5840"/>
                </a:solidFill>
              </a:rPr>
              <a:t>viktigt</a:t>
            </a:r>
            <a:r>
              <a:rPr lang="sv-SE" sz="2200" dirty="0"/>
              <a:t>? (Livsvärden)</a:t>
            </a:r>
            <a:endParaRPr lang="sv-SE" sz="2200" b="1" dirty="0">
              <a:solidFill>
                <a:srgbClr val="BC5840"/>
              </a:solidFill>
            </a:endParaRPr>
          </a:p>
          <a:p>
            <a:pPr marL="0" indent="0">
              <a:spcBef>
                <a:spcPts val="2200"/>
              </a:spcBef>
              <a:buNone/>
            </a:pPr>
            <a:r>
              <a:rPr lang="sv-SE" sz="2200" b="1" dirty="0">
                <a:solidFill>
                  <a:srgbClr val="BC5840"/>
                </a:solidFill>
              </a:rPr>
              <a:t>(2) </a:t>
            </a:r>
            <a:r>
              <a:rPr lang="sv-SE" sz="2200" dirty="0"/>
              <a:t>Vad vill jag </a:t>
            </a:r>
            <a:r>
              <a:rPr lang="sv-SE" sz="2200" b="1" dirty="0">
                <a:solidFill>
                  <a:srgbClr val="BC5840"/>
                </a:solidFill>
              </a:rPr>
              <a:t>göra</a:t>
            </a:r>
            <a:r>
              <a:rPr lang="sv-SE" sz="2200" dirty="0"/>
              <a:t> (Målbeteenden)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sv-SE" sz="2200" b="1" dirty="0">
                <a:solidFill>
                  <a:srgbClr val="BC5840"/>
                </a:solidFill>
              </a:rPr>
              <a:t>(3) </a:t>
            </a:r>
            <a:r>
              <a:rPr lang="sv-SE" sz="2200" dirty="0"/>
              <a:t>Vad </a:t>
            </a:r>
            <a:r>
              <a:rPr lang="sv-SE" sz="2200" b="1" dirty="0">
                <a:solidFill>
                  <a:srgbClr val="BC5840"/>
                </a:solidFill>
              </a:rPr>
              <a:t>hindrar</a:t>
            </a:r>
            <a:r>
              <a:rPr lang="sv-SE" sz="2200" dirty="0"/>
              <a:t> mig? (Hinder)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sv-SE" sz="2200" b="1" dirty="0">
                <a:solidFill>
                  <a:srgbClr val="BC5840"/>
                </a:solidFill>
              </a:rPr>
              <a:t>(4) </a:t>
            </a:r>
            <a:r>
              <a:rPr lang="sv-SE" sz="2200" dirty="0"/>
              <a:t>Hur </a:t>
            </a:r>
            <a:r>
              <a:rPr lang="sv-SE" sz="2200" b="1" dirty="0">
                <a:solidFill>
                  <a:srgbClr val="BC5840"/>
                </a:solidFill>
              </a:rPr>
              <a:t>hantera </a:t>
            </a:r>
            <a:r>
              <a:rPr lang="sv-SE" sz="2200" dirty="0"/>
              <a:t>hindren (Strategier)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4340AD7-2A6A-5741-9EE7-CA81454271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00925" y="1725965"/>
            <a:ext cx="4340944" cy="35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/>
              <a:t>Livskartan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Livskartan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11</a:t>
            </a:r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128874"/>
            <a:ext cx="6228050" cy="3672835"/>
          </a:xfrm>
        </p:spPr>
        <p:txBody>
          <a:bodyPr>
            <a:normAutofit/>
          </a:bodyPr>
          <a:lstStyle/>
          <a:p>
            <a:r>
              <a:rPr lang="sv-SE" sz="2200" dirty="0"/>
              <a:t>Du ställer varje fråga inom fyra </a:t>
            </a:r>
            <a:r>
              <a:rPr lang="sv-SE" sz="2200" b="1" dirty="0">
                <a:solidFill>
                  <a:srgbClr val="BC5840"/>
                </a:solidFill>
              </a:rPr>
              <a:t>livsområden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sv-SE" sz="2200" b="1" dirty="0">
                <a:solidFill>
                  <a:srgbClr val="0F564E"/>
                </a:solidFill>
              </a:rPr>
              <a:t>(1) </a:t>
            </a:r>
            <a:r>
              <a:rPr lang="sv-SE" sz="2200" dirty="0"/>
              <a:t>Hälsa</a:t>
            </a:r>
            <a:endParaRPr lang="sv-SE" sz="2200" b="1" dirty="0"/>
          </a:p>
          <a:p>
            <a:pPr marL="0" indent="0">
              <a:spcBef>
                <a:spcPts val="2200"/>
              </a:spcBef>
              <a:buNone/>
            </a:pPr>
            <a:r>
              <a:rPr lang="sv-SE" sz="2200" b="1" dirty="0">
                <a:solidFill>
                  <a:srgbClr val="2963A7"/>
                </a:solidFill>
              </a:rPr>
              <a:t>(2) </a:t>
            </a:r>
            <a:r>
              <a:rPr lang="sv-SE" sz="2200" dirty="0"/>
              <a:t>Arbete/aktivitet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sv-SE" sz="2200" b="1" dirty="0">
                <a:solidFill>
                  <a:srgbClr val="BC5840"/>
                </a:solidFill>
              </a:rPr>
              <a:t>(3) </a:t>
            </a:r>
            <a:r>
              <a:rPr lang="sv-SE" sz="2200" dirty="0"/>
              <a:t>Relationer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sv-SE" sz="2200" b="1" dirty="0">
                <a:solidFill>
                  <a:srgbClr val="EEAD2E"/>
                </a:solidFill>
              </a:rPr>
              <a:t>(4) </a:t>
            </a:r>
            <a:r>
              <a:rPr lang="sv-SE" sz="2200" dirty="0"/>
              <a:t>Fritid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2566C63-DFDD-8E41-9FAC-711C4F4539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00925" y="1725965"/>
            <a:ext cx="4340944" cy="35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4900" dirty="0">
                <a:solidFill>
                  <a:srgbClr val="BC5840"/>
                </a:solidFill>
              </a:rPr>
              <a:t>Övning 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126294"/>
            <a:ext cx="6194183" cy="3420110"/>
          </a:xfrm>
        </p:spPr>
        <p:txBody>
          <a:bodyPr>
            <a:normAutofit/>
          </a:bodyPr>
          <a:lstStyle/>
          <a:p>
            <a:r>
              <a:rPr lang="sv-SE" sz="2200" dirty="0"/>
              <a:t>Använd arbetsbladet </a:t>
            </a:r>
            <a:r>
              <a:rPr lang="sv-SE" sz="2200" b="1" dirty="0">
                <a:solidFill>
                  <a:srgbClr val="BC5840"/>
                </a:solidFill>
              </a:rPr>
              <a:t>Livskartan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Svara på de fyra </a:t>
            </a:r>
            <a:r>
              <a:rPr lang="sv-SE" sz="2200" b="1" dirty="0">
                <a:solidFill>
                  <a:srgbClr val="BC5840"/>
                </a:solidFill>
              </a:rPr>
              <a:t>frågorna </a:t>
            </a:r>
            <a:r>
              <a:rPr lang="sv-SE" sz="2200" dirty="0"/>
              <a:t>inom varje livsområde</a:t>
            </a:r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Prata tillsammans i gruppen </a:t>
            </a:r>
            <a:r>
              <a:rPr lang="sv-SE" sz="2200" dirty="0"/>
              <a:t>om dina svar</a:t>
            </a:r>
          </a:p>
          <a:p>
            <a:endParaRPr lang="sv-SE" sz="2400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Livskartan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11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EBB8EC2-E43E-1844-B783-B734285E777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" name="Platshållare för innehåll 5">
            <a:extLst>
              <a:ext uri="{FF2B5EF4-FFF2-40B4-BE49-F238E27FC236}">
                <a16:creationId xmlns:a16="http://schemas.microsoft.com/office/drawing/2014/main" id="{A6D0320C-CB71-7F4B-A678-9D4E2992A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38466" y="-7031"/>
            <a:ext cx="4851178" cy="68650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8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>
                <a:solidFill>
                  <a:srgbClr val="BC5840"/>
                </a:solidFill>
              </a:rPr>
              <a:t>Hemuppgift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829875"/>
            <a:ext cx="5455466" cy="4441139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sv-SE" sz="2200" dirty="0"/>
              <a:t>Gör </a:t>
            </a:r>
            <a:r>
              <a:rPr lang="sv-SE" sz="2200" b="1" dirty="0">
                <a:solidFill>
                  <a:srgbClr val="BC5840"/>
                </a:solidFill>
              </a:rPr>
              <a:t>valfri Fokusövning </a:t>
            </a:r>
            <a:r>
              <a:rPr lang="sv-SE" sz="2200" dirty="0"/>
              <a:t>vid</a:t>
            </a:r>
            <a:r>
              <a:rPr lang="sv-SE" sz="2200" dirty="0">
                <a:solidFill>
                  <a:srgbClr val="BC5840"/>
                </a:solidFill>
              </a:rPr>
              <a:t> </a:t>
            </a:r>
            <a:r>
              <a:rPr lang="sv-SE" sz="2200" dirty="0"/>
              <a:t>fem</a:t>
            </a:r>
            <a:r>
              <a:rPr lang="sv-SE" sz="2200" dirty="0">
                <a:solidFill>
                  <a:srgbClr val="BC5840"/>
                </a:solidFill>
              </a:rPr>
              <a:t> </a:t>
            </a:r>
            <a:r>
              <a:rPr lang="sv-SE" sz="2200" dirty="0"/>
              <a:t>tillfällen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Gör ett</a:t>
            </a:r>
            <a:r>
              <a:rPr lang="sv-SE" sz="2200" b="1" dirty="0">
                <a:solidFill>
                  <a:srgbClr val="BC5840"/>
                </a:solidFill>
              </a:rPr>
              <a:t> målbeteende </a:t>
            </a:r>
            <a:r>
              <a:rPr lang="sv-SE" sz="2200" dirty="0"/>
              <a:t>inom varje livsområde: Hälsa, Arbete/aktivitet, Relationer och Fritid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Använd </a:t>
            </a:r>
            <a:r>
              <a:rPr lang="sv-SE" sz="2200" b="1" dirty="0">
                <a:solidFill>
                  <a:srgbClr val="BC5840"/>
                </a:solidFill>
              </a:rPr>
              <a:t>fokusträning</a:t>
            </a:r>
            <a:r>
              <a:rPr lang="sv-SE" sz="2200" dirty="0"/>
              <a:t>, </a:t>
            </a:r>
            <a:r>
              <a:rPr lang="sv-SE" sz="2200" b="1" dirty="0">
                <a:solidFill>
                  <a:srgbClr val="BC5840"/>
                </a:solidFill>
              </a:rPr>
              <a:t>perspektiv</a:t>
            </a:r>
            <a:r>
              <a:rPr lang="sv-SE" sz="2200" dirty="0"/>
              <a:t>, </a:t>
            </a:r>
            <a:r>
              <a:rPr lang="sv-SE" sz="2200" b="1" dirty="0">
                <a:solidFill>
                  <a:srgbClr val="BC5840"/>
                </a:solidFill>
              </a:rPr>
              <a:t>acceptans</a:t>
            </a:r>
            <a:r>
              <a:rPr lang="sv-SE" sz="2200" dirty="0"/>
              <a:t> och </a:t>
            </a:r>
            <a:r>
              <a:rPr lang="sv-SE" sz="2200" b="1" dirty="0">
                <a:solidFill>
                  <a:srgbClr val="BC5840"/>
                </a:solidFill>
              </a:rPr>
              <a:t>livsvärden</a:t>
            </a:r>
            <a:r>
              <a:rPr lang="sv-SE" sz="2200" dirty="0"/>
              <a:t> när du gör varje målbeteende 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Fyll i </a:t>
            </a:r>
            <a:r>
              <a:rPr lang="sv-SE" sz="2200" b="1" dirty="0">
                <a:solidFill>
                  <a:srgbClr val="BC5840"/>
                </a:solidFill>
              </a:rPr>
              <a:t>veckokort 11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Livskartan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11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866" y="714311"/>
            <a:ext cx="4348313" cy="48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5042716" cy="1952889"/>
          </a:xfrm>
        </p:spPr>
        <p:txBody>
          <a:bodyPr/>
          <a:lstStyle/>
          <a:p>
            <a:br>
              <a:rPr lang="sv-SE" dirty="0"/>
            </a:br>
            <a:r>
              <a:rPr lang="sv-SE" sz="4800" dirty="0">
                <a:solidFill>
                  <a:srgbClr val="BC5840"/>
                </a:solidFill>
              </a:rPr>
              <a:t>Tack för idag och lycka till!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11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1A149CC-2C89-694B-9061-7F35BBC83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96" y="1694066"/>
            <a:ext cx="4122559" cy="31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52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20228</TotalTime>
  <Words>216</Words>
  <Application>Microsoft Macintosh PowerPoint</Application>
  <PresentationFormat>Bredbild</PresentationFormat>
  <Paragraphs>55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Larsseit</vt:lpstr>
      <vt:lpstr>Office-tema</vt:lpstr>
      <vt:lpstr> Livskartan</vt:lpstr>
      <vt:lpstr>Dagens planering</vt:lpstr>
      <vt:lpstr>Livskartan</vt:lpstr>
      <vt:lpstr>Livskartan</vt:lpstr>
      <vt:lpstr>Livskartan</vt:lpstr>
      <vt:lpstr>Övning   </vt:lpstr>
      <vt:lpstr>Hemuppgift</vt:lpstr>
      <vt:lpstr> Tack för idag och lycka till!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Sensibar AB Stockholm</dc:creator>
  <cp:lastModifiedBy>Johan Pahnke</cp:lastModifiedBy>
  <cp:revision>250</cp:revision>
  <dcterms:created xsi:type="dcterms:W3CDTF">2023-01-12T09:08:26Z</dcterms:created>
  <dcterms:modified xsi:type="dcterms:W3CDTF">2023-07-20T10:43:25Z</dcterms:modified>
</cp:coreProperties>
</file>