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9" r:id="rId2"/>
    <p:sldId id="325" r:id="rId3"/>
    <p:sldId id="275" r:id="rId4"/>
    <p:sldId id="326" r:id="rId5"/>
    <p:sldId id="321" r:id="rId6"/>
    <p:sldId id="324" r:id="rId7"/>
    <p:sldId id="307" r:id="rId8"/>
    <p:sldId id="318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5840"/>
    <a:srgbClr val="F4F0E9"/>
    <a:srgbClr val="0F56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582"/>
  </p:normalViewPr>
  <p:slideViewPr>
    <p:cSldViewPr snapToGrid="0">
      <p:cViewPr varScale="1">
        <p:scale>
          <a:sx n="113" d="100"/>
          <a:sy n="113" d="100"/>
        </p:scale>
        <p:origin x="52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58F8E-212F-894D-88FC-24B6B6546F5A}" type="datetimeFigureOut">
              <a:rPr lang="sv-SE" smtClean="0"/>
              <a:t>2023-09-18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DEF8E-5028-E34D-A68E-3B17C0E33BD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8291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88726CE-1125-86EE-195A-1E5E9C10D0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A0E7625-5D81-667E-4880-87741741A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1485442"/>
            <a:ext cx="9942324" cy="1952889"/>
          </a:xfrm>
        </p:spPr>
        <p:txBody>
          <a:bodyPr anchor="t">
            <a:noAutofit/>
          </a:bodyPr>
          <a:lstStyle>
            <a:lvl1pPr algn="l">
              <a:defRPr sz="72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626A883-67C1-A89F-7D75-ADB87DE0BE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5419" y="5951273"/>
            <a:ext cx="1687993" cy="541602"/>
          </a:xfrm>
          <a:prstGeom prst="rect">
            <a:avLst/>
          </a:prstGeom>
        </p:spPr>
      </p:pic>
      <p:sp>
        <p:nvSpPr>
          <p:cNvPr id="21" name="Platshållare för text 28">
            <a:extLst>
              <a:ext uri="{FF2B5EF4-FFF2-40B4-BE49-F238E27FC236}">
                <a16:creationId xmlns:a16="http://schemas.microsoft.com/office/drawing/2014/main" id="{813CD760-D4E8-A870-CE23-F2D279B54D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8" y="6320963"/>
            <a:ext cx="1263509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B9558D8E-B419-7C36-EABF-5B4D2AAA54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5283" y="721453"/>
            <a:ext cx="9942324" cy="558707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rgbClr val="0F564E"/>
                </a:solidFill>
              </a:defRPr>
            </a:lvl1pPr>
          </a:lstStyle>
          <a:p>
            <a:pPr lvl="0"/>
            <a:r>
              <a:rPr lang="sv-SE" dirty="0"/>
              <a:t>Klicka här för att ändra format på</a:t>
            </a:r>
          </a:p>
        </p:txBody>
      </p:sp>
    </p:spTree>
    <p:extLst>
      <p:ext uri="{BB962C8B-B14F-4D97-AF65-F5344CB8AC3E}">
        <p14:creationId xmlns:p14="http://schemas.microsoft.com/office/powerpoint/2010/main" val="43522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kvicks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5206DA9F-1B46-B098-71C2-6E3F0F2289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58A7EB78-A9D5-B006-1910-C906C1F389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94731CEA-42DD-2E18-6361-21A3C0AAAE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EC466005-A61C-CB37-26F3-3E739D5B1D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98849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fy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F371DD41-07BC-C4B5-2208-842E1D02DE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9D728162-36D3-06B6-F304-7C738D043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49C6EBEE-7707-03EC-8BFF-84FC386C88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0A4CBE3F-67C3-7770-C42C-0B267992F6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833207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adb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2C45D7F-D529-9FE4-5B64-3B5B27EDA0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F259FEA8-A78C-A69D-5ED1-852D998CB9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E22049B5-32AD-9CBC-F696-5599042233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2BAEC62A-29C2-71EF-E326-0CBA70E019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057297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AAF372EA-65E3-D6A6-EF78-0A5EC89684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46455"/>
            <a:ext cx="12191998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A3EAB389-1B8F-BBF9-05E4-EAF051A33A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6ABB65DA-5FBA-C9DA-2F0B-6D7CC4ADC9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1027640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6488FB46-6A90-F6BB-64E6-4F74783B2D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37110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BEB33474-E632-8933-7C81-BA9CAA83E0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20C3366E-FB4D-3F91-052A-936F26DC70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135196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Platshållare för text 28">
            <a:extLst>
              <a:ext uri="{FF2B5EF4-FFF2-40B4-BE49-F238E27FC236}">
                <a16:creationId xmlns:a16="http://schemas.microsoft.com/office/drawing/2014/main" id="{AFA04C9D-94EB-AA30-AACB-23DCF02321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Sidfot </a:t>
            </a:r>
          </a:p>
        </p:txBody>
      </p:sp>
      <p:sp>
        <p:nvSpPr>
          <p:cNvPr id="31" name="Platshållare för text 28">
            <a:extLst>
              <a:ext uri="{FF2B5EF4-FFF2-40B4-BE49-F238E27FC236}">
                <a16:creationId xmlns:a16="http://schemas.microsoft.com/office/drawing/2014/main" id="{7EBA1CCD-F98C-D27D-C200-2462C96C6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3A22F05E-BE9D-813B-E73B-921EDCB87B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57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43D1CE60-61BF-F72F-B614-60F6F34811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33438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D6FED9B1-4DF6-BCE6-9F6A-1B21511473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AC3ECBF6-6361-3059-024D-97F38AE29B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668960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5426A19F-18B6-BD9C-F377-37FFD218E0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72166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391A933D-C541-DD28-97D8-8E8215E60D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96EC2756-ABDF-2BC6-7689-D6363F2A36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996633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351F9291-5F38-1FC9-4DB5-3C715BC7CA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9527" y="-460939"/>
            <a:ext cx="12559070" cy="7064477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40E27384-DBD1-F1C7-822E-CA0A5994B0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2588CA80-81FF-0481-C462-B34A15E884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744157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69924058-33E7-89B3-3873-6D0904DD89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AB4CCA2F-060F-1C62-0870-52A184BE1A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9B22EDEF-D09D-0080-536D-5C4D5AF731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58638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33">
            <a:extLst>
              <a:ext uri="{FF2B5EF4-FFF2-40B4-BE49-F238E27FC236}">
                <a16:creationId xmlns:a16="http://schemas.microsoft.com/office/drawing/2014/main" id="{0EE9B913-6BAE-AD13-EE5B-A0B91EEA3F9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9" y="0"/>
            <a:ext cx="60960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Infoga stor illustrationsbild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F3260F3-3E3A-0C43-35DB-A9E191A4F9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8197" y="208947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292909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8">
            <a:extLst>
              <a:ext uri="{FF2B5EF4-FFF2-40B4-BE49-F238E27FC236}">
                <a16:creationId xmlns:a16="http://schemas.microsoft.com/office/drawing/2014/main" id="{53FFC9B2-4696-BBD3-FCBF-5C6184E74D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9" name="Platshållare för text 28">
            <a:extLst>
              <a:ext uri="{FF2B5EF4-FFF2-40B4-BE49-F238E27FC236}">
                <a16:creationId xmlns:a16="http://schemas.microsoft.com/office/drawing/2014/main" id="{0B3D85BE-6062-71CF-2AA2-BE05B8805D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495638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794B3-B114-7B3D-216F-F22E7E00D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759F2272-B806-4E9F-AE40-11E6ACCBC3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4BE19BD4-64F6-C17E-7CC1-6B5F4FC976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E1341554-D5D8-56E4-3D0E-7E015C5AE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1515849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änslomo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7E8925A-ECC5-A7F2-E149-05978AFF63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FE018AFD-0959-88B5-7BF7-90C31729C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3346778" cy="411104"/>
          </a:xfrm>
        </p:spPr>
        <p:txBody>
          <a:bodyPr anchor="t">
            <a:normAutofit/>
          </a:bodyPr>
          <a:lstStyle>
            <a:lvl1pPr algn="l">
              <a:defRPr sz="20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2CF52F2-DF74-043C-CE24-DB503C052E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1260" y="6060140"/>
            <a:ext cx="1342152" cy="430637"/>
          </a:xfrm>
          <a:prstGeom prst="rect">
            <a:avLst/>
          </a:prstGeo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BC3832B-1D7C-CC5E-943C-29EADC5057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5285" y="1282190"/>
            <a:ext cx="2798763" cy="4111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300518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88726CE-1125-86EE-195A-1E5E9C10D0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A0E7625-5D81-667E-4880-87741741A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53289"/>
            <a:ext cx="9144000" cy="1804173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626A883-67C1-A89F-7D75-ADB87DE0BE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5419" y="5951273"/>
            <a:ext cx="1687993" cy="54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49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E463D00C-1377-1A4A-A397-A9060A99159E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626A883-67C1-A89F-7D75-ADB87DE0BE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sp>
        <p:nvSpPr>
          <p:cNvPr id="32" name="Rubrik 1">
            <a:extLst>
              <a:ext uri="{FF2B5EF4-FFF2-40B4-BE49-F238E27FC236}">
                <a16:creationId xmlns:a16="http://schemas.microsoft.com/office/drawing/2014/main" id="{DFDB5752-FC65-59C3-D605-8AE88EC0F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714311"/>
            <a:ext cx="7114689" cy="69170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132A4DAB-888C-4AD3-44B8-0BFC2E26256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969513" y="2089471"/>
            <a:ext cx="4189554" cy="31178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07D301B8-7BD0-7E97-7A35-35B8594729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284" y="2563767"/>
            <a:ext cx="5005432" cy="129455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11" name="Platshållare för text 36">
            <a:extLst>
              <a:ext uri="{FF2B5EF4-FFF2-40B4-BE49-F238E27FC236}">
                <a16:creationId xmlns:a16="http://schemas.microsoft.com/office/drawing/2014/main" id="{0079E54A-A6B3-5825-4EEB-388C7FEF41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284" y="2120324"/>
            <a:ext cx="5557802" cy="345506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F564E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Klicka här för att ändra format på text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  <a:p>
            <a:pPr lvl="1"/>
            <a:endParaRPr lang="sv-SE" dirty="0"/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9D74D817-F887-5A3F-EFBF-F7E0576A24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5284" y="4559835"/>
            <a:ext cx="5005432" cy="129455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13" name="Platshållare för text 36">
            <a:extLst>
              <a:ext uri="{FF2B5EF4-FFF2-40B4-BE49-F238E27FC236}">
                <a16:creationId xmlns:a16="http://schemas.microsoft.com/office/drawing/2014/main" id="{B2EBA617-FCF4-B85C-C9D0-82452BF237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5284" y="4116392"/>
            <a:ext cx="5557802" cy="345506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F564E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Klicka här för att ändra format på text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  <a:p>
            <a:pPr lvl="1"/>
            <a:endParaRPr lang="sv-SE" dirty="0"/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1773CE07-D335-ED4C-BD5C-7D1A9F82C2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8E6BCAA4-2ACE-107A-09E7-6C5E762722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59291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Platshållare för bild 33">
            <a:extLst>
              <a:ext uri="{FF2B5EF4-FFF2-40B4-BE49-F238E27FC236}">
                <a16:creationId xmlns:a16="http://schemas.microsoft.com/office/drawing/2014/main" id="{A0E800FA-0FE0-26C9-579D-BE936A3CA07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5999" y="0"/>
            <a:ext cx="60960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Infoga stor illustrationsbild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E018AFD-0959-88B5-7BF7-90C31729C0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5284" y="714311"/>
            <a:ext cx="5442921" cy="1308076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3" name="Platshållare för text 36">
            <a:extLst>
              <a:ext uri="{FF2B5EF4-FFF2-40B4-BE49-F238E27FC236}">
                <a16:creationId xmlns:a16="http://schemas.microsoft.com/office/drawing/2014/main" id="{542A27B4-95B6-70C8-D66A-4142F482C5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284" y="2120324"/>
            <a:ext cx="5005432" cy="345506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F564E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  <a:p>
            <a:pPr lvl="1"/>
            <a:endParaRPr lang="sv-SE" dirty="0"/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92F11996-D903-2ADC-356C-3859281073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284" y="2563767"/>
            <a:ext cx="5005432" cy="129455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C9467A23-B4E3-EBB7-754B-B542F3AB8E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5" name="Platshållare för text 28">
            <a:extLst>
              <a:ext uri="{FF2B5EF4-FFF2-40B4-BE49-F238E27FC236}">
                <a16:creationId xmlns:a16="http://schemas.microsoft.com/office/drawing/2014/main" id="{0AA36A85-F3B1-AF9B-2223-F2E19F43D7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12256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Platshållare för bild 33">
            <a:extLst>
              <a:ext uri="{FF2B5EF4-FFF2-40B4-BE49-F238E27FC236}">
                <a16:creationId xmlns:a16="http://schemas.microsoft.com/office/drawing/2014/main" id="{A0E800FA-0FE0-26C9-579D-BE936A3CA07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5999" y="0"/>
            <a:ext cx="60960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Infoga stor illustrationsbild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E018AFD-0959-88B5-7BF7-90C31729C0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5284" y="714311"/>
            <a:ext cx="5465223" cy="1293914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92F11996-D903-2ADC-356C-3859281073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284" y="2128875"/>
            <a:ext cx="5005432" cy="3469042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  <a:p>
            <a:pPr lvl="0"/>
            <a:endParaRPr lang="sv-SE" dirty="0"/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06EFCC2E-ABF7-71AB-D9B1-6E66016A02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CC9238DF-EDE3-DB58-5C5D-590FDD2790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3363136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illustration - 3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E018AFD-0959-88B5-7BF7-90C31729C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8448244" cy="694764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37" name="Platshållare för text 36">
            <a:extLst>
              <a:ext uri="{FF2B5EF4-FFF2-40B4-BE49-F238E27FC236}">
                <a16:creationId xmlns:a16="http://schemas.microsoft.com/office/drawing/2014/main" id="{765591F4-D6C6-C89E-7799-0A305B04EC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206" y="4268845"/>
            <a:ext cx="3424830" cy="374275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BC5840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Ändra rubrik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1EE4240-CE85-E784-49E2-7C02A78C4E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4721" y="6060139"/>
            <a:ext cx="1348691" cy="432735"/>
          </a:xfrm>
          <a:prstGeom prst="rect">
            <a:avLst/>
          </a:prstGeom>
        </p:spPr>
      </p:pic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52A164B0-3A74-ED28-9FF5-246EE9DADA5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65206" y="1994659"/>
            <a:ext cx="1850720" cy="18692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E063BDDC-4A16-1ED4-7A65-FEDB1EC3504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5206" y="4643120"/>
            <a:ext cx="3424830" cy="1294555"/>
          </a:xfrm>
        </p:spPr>
        <p:txBody>
          <a:bodyPr/>
          <a:lstStyle>
            <a:lvl1pPr>
              <a:buClr>
                <a:srgbClr val="BC5840"/>
              </a:buClr>
              <a:defRPr sz="14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18" name="Platshållare för text 36">
            <a:extLst>
              <a:ext uri="{FF2B5EF4-FFF2-40B4-BE49-F238E27FC236}">
                <a16:creationId xmlns:a16="http://schemas.microsoft.com/office/drawing/2014/main" id="{23EA8C39-E4C8-07E2-0694-DD7EF42E9C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08582" y="4268845"/>
            <a:ext cx="3424830" cy="374275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BC5840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Ändra rubrik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</p:txBody>
      </p:sp>
      <p:sp>
        <p:nvSpPr>
          <p:cNvPr id="19" name="Platshållare för text 2">
            <a:extLst>
              <a:ext uri="{FF2B5EF4-FFF2-40B4-BE49-F238E27FC236}">
                <a16:creationId xmlns:a16="http://schemas.microsoft.com/office/drawing/2014/main" id="{81910A2A-AAF8-69E2-5F97-A4C7B8177A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08582" y="4643120"/>
            <a:ext cx="3424830" cy="1294555"/>
          </a:xfrm>
        </p:spPr>
        <p:txBody>
          <a:bodyPr/>
          <a:lstStyle>
            <a:lvl1pPr>
              <a:buClr>
                <a:srgbClr val="BC5840"/>
              </a:buClr>
              <a:defRPr sz="14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20" name="Platshållare för text 36">
            <a:extLst>
              <a:ext uri="{FF2B5EF4-FFF2-40B4-BE49-F238E27FC236}">
                <a16:creationId xmlns:a16="http://schemas.microsoft.com/office/drawing/2014/main" id="{96EE22BB-BDA7-1D00-1A02-B0928BCDA67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36894" y="4268845"/>
            <a:ext cx="3424830" cy="374275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BC5840"/>
                </a:solidFill>
                <a:latin typeface="Larsseit" pitchFamily="2" charset="77"/>
              </a:defRPr>
            </a:lvl1pPr>
            <a:lvl2pPr marL="457200" indent="0">
              <a:lnSpc>
                <a:spcPct val="100000"/>
              </a:lnSpc>
              <a:buClr>
                <a:srgbClr val="BC5840"/>
              </a:buClr>
              <a:buFont typeface="Arial" panose="020B0604020202020204" pitchFamily="34" charset="0"/>
              <a:buNone/>
              <a:defRPr sz="1800">
                <a:latin typeface="Larsseit" pitchFamily="2" charset="77"/>
              </a:defRPr>
            </a:lvl2pPr>
          </a:lstStyle>
          <a:p>
            <a:pPr lvl="0"/>
            <a:r>
              <a:rPr lang="sv-SE" dirty="0"/>
              <a:t>Ändra rubrik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</p:txBody>
      </p:sp>
      <p:sp>
        <p:nvSpPr>
          <p:cNvPr id="21" name="Platshållare för text 2">
            <a:extLst>
              <a:ext uri="{FF2B5EF4-FFF2-40B4-BE49-F238E27FC236}">
                <a16:creationId xmlns:a16="http://schemas.microsoft.com/office/drawing/2014/main" id="{1CD39CD7-3E0D-A6C5-88DE-FA9080E3391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36894" y="4643120"/>
            <a:ext cx="3424830" cy="1294555"/>
          </a:xfrm>
        </p:spPr>
        <p:txBody>
          <a:bodyPr/>
          <a:lstStyle>
            <a:lvl1pPr>
              <a:buClr>
                <a:srgbClr val="BC5840"/>
              </a:buClr>
              <a:defRPr sz="14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58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22" name="Platshållare för innehåll 7">
            <a:extLst>
              <a:ext uri="{FF2B5EF4-FFF2-40B4-BE49-F238E27FC236}">
                <a16:creationId xmlns:a16="http://schemas.microsoft.com/office/drawing/2014/main" id="{E1661E80-2B19-DAD9-AF1C-04FC3D03A22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36166" y="1994659"/>
            <a:ext cx="1850720" cy="18692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sp>
        <p:nvSpPr>
          <p:cNvPr id="23" name="Platshållare för innehåll 7">
            <a:extLst>
              <a:ext uri="{FF2B5EF4-FFF2-40B4-BE49-F238E27FC236}">
                <a16:creationId xmlns:a16="http://schemas.microsoft.com/office/drawing/2014/main" id="{8C556B9D-BE3F-FE4A-F865-177D4509469A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407126" y="1994659"/>
            <a:ext cx="1850720" cy="18692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7C47D8AF-3A40-7E3E-506A-13F894B2B8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4" name="Platshållare för text 28">
            <a:extLst>
              <a:ext uri="{FF2B5EF4-FFF2-40B4-BE49-F238E27FC236}">
                <a16:creationId xmlns:a16="http://schemas.microsoft.com/office/drawing/2014/main" id="{A11EF37E-B096-4168-276E-AA7B536EF9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96671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gruppö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38F3B841-AE1B-589D-2AC5-D94AC0BF40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9863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1BFFBFAC-4569-EF86-7989-B65EE5FFE1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74C82C5A-A96B-3CFF-25AC-CAB10BDA62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D9EFC86F-9ED2-01B2-2B1A-674392F177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1661834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tanka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7E1041D-3470-3F8D-BF99-0F0174563C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1A2EDDCB-A66C-E7C9-E5A3-048C701936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F46C96DE-EF7D-8DCB-EEB2-0DD59EA943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45EE7F34-87FE-7E2A-41CA-5AC47E1FE4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2153828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strut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2E7510D1-E278-9B95-B250-98160C1DF2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0751F702-F178-2592-7BD8-18CE617FE782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4F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6ECB6FF-3009-E1CB-F834-18FBE9A27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433272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r>
              <a:rPr lang="sv-SE" dirty="0"/>
              <a:t>Klicka här för att ändra mall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AA323E05-94DA-7C7D-A8E1-0BEDAF15AF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5" y="2180601"/>
            <a:ext cx="5005432" cy="3495675"/>
          </a:xfrm>
        </p:spPr>
        <p:txBody>
          <a:bodyPr/>
          <a:lstStyle>
            <a:lvl1pPr>
              <a:buClr>
                <a:srgbClr val="BC5840"/>
              </a:buClr>
              <a:defRPr sz="2000"/>
            </a:lvl1pPr>
            <a:lvl2pPr>
              <a:buClr>
                <a:srgbClr val="BC5840"/>
              </a:buClr>
              <a:defRPr sz="180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" name="Platshållare för text 28">
            <a:extLst>
              <a:ext uri="{FF2B5EF4-FFF2-40B4-BE49-F238E27FC236}">
                <a16:creationId xmlns:a16="http://schemas.microsoft.com/office/drawing/2014/main" id="{5DDF6253-A5F4-C826-BE38-E030D5D7B7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820" y="6320963"/>
            <a:ext cx="2148297" cy="2825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rgbClr val="0F564E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Namn på övning </a:t>
            </a:r>
          </a:p>
        </p:txBody>
      </p:sp>
      <p:sp>
        <p:nvSpPr>
          <p:cNvPr id="3" name="Platshållare för text 28">
            <a:extLst>
              <a:ext uri="{FF2B5EF4-FFF2-40B4-BE49-F238E27FC236}">
                <a16:creationId xmlns:a16="http://schemas.microsoft.com/office/drawing/2014/main" id="{2EC9F55A-BB31-3CC4-EBB2-B21EC11854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8197" y="6320963"/>
            <a:ext cx="2502717" cy="2825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BC5840"/>
                </a:solidFill>
                <a:latin typeface="Larsseit" pitchFamily="2" charset="77"/>
              </a:defRPr>
            </a:lvl1pPr>
          </a:lstStyle>
          <a:p>
            <a:pPr lvl="0"/>
            <a:r>
              <a:rPr lang="sv-SE" dirty="0"/>
              <a:t>Gruppträff 0</a:t>
            </a:r>
          </a:p>
        </p:txBody>
      </p:sp>
    </p:spTree>
    <p:extLst>
      <p:ext uri="{BB962C8B-B14F-4D97-AF65-F5344CB8AC3E}">
        <p14:creationId xmlns:p14="http://schemas.microsoft.com/office/powerpoint/2010/main" val="1019689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96D0F4A-5BB1-9790-5B5E-B3F7150E5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588D84B-ABC3-F2DC-8C01-EAEF465A6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5A20873-8891-82B0-9660-4E44B3A848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Larsseit" pitchFamily="2" charset="77"/>
              </a:defRPr>
            </a:lvl1pPr>
          </a:lstStyle>
          <a:p>
            <a:fld id="{EF187007-E274-0248-8D0A-C39CEF6E0E56}" type="datetimeFigureOut">
              <a:rPr lang="sv-SE" smtClean="0"/>
              <a:pPr/>
              <a:t>2023-09-18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F747E2D-B6BC-30BA-85ED-B5DD0B383B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arsseit" pitchFamily="2" charset="77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CBED583-2AE3-2E5A-3BD3-F6F1374F2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5462F-74F0-954F-B2C3-CE40B46CD1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099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3" r:id="rId3"/>
    <p:sldLayoutId id="2147483650" r:id="rId4"/>
    <p:sldLayoutId id="2147483682" r:id="rId5"/>
    <p:sldLayoutId id="2147483667" r:id="rId6"/>
    <p:sldLayoutId id="2147483662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65" r:id="rId21"/>
    <p:sldLayoutId id="2147483668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rssei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rssei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rssei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rssei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rssei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rssei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602FA8-FAE2-E8CD-5D51-2CF4131FC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3" y="1485442"/>
            <a:ext cx="10111427" cy="1952889"/>
          </a:xfrm>
        </p:spPr>
        <p:txBody>
          <a:bodyPr/>
          <a:lstStyle/>
          <a:p>
            <a:br>
              <a:rPr lang="sv-SE" dirty="0"/>
            </a:br>
            <a:r>
              <a:rPr lang="sv-SE" sz="5400" dirty="0" err="1"/>
              <a:t>What’s</a:t>
            </a:r>
            <a:r>
              <a:rPr lang="sv-SE" sz="5400" dirty="0"/>
              <a:t> </a:t>
            </a:r>
            <a:br>
              <a:rPr lang="sv-SE" sz="5400" dirty="0"/>
            </a:br>
            <a:r>
              <a:rPr lang="sv-SE" sz="5400" dirty="0" err="1"/>
              <a:t>important</a:t>
            </a:r>
            <a:endParaRPr lang="sv-SE" sz="5400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34D22B-A6DA-DCA6-AE07-3C634D690F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98" y="6320963"/>
            <a:ext cx="1313180" cy="282575"/>
          </a:xfrm>
        </p:spPr>
        <p:txBody>
          <a:bodyPr/>
          <a:lstStyle/>
          <a:p>
            <a:r>
              <a:rPr lang="sv-SE" dirty="0"/>
              <a:t>Group meeting 5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808D88-4F37-BE8B-FADD-F49D12A2A6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err="1">
                <a:solidFill>
                  <a:srgbClr val="BC5840"/>
                </a:solidFill>
              </a:rPr>
              <a:t>Welcome</a:t>
            </a:r>
            <a:r>
              <a:rPr lang="sv-SE" dirty="0">
                <a:solidFill>
                  <a:srgbClr val="BC5840"/>
                </a:solidFill>
              </a:rPr>
              <a:t>!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662A457-7F57-ED4A-A869-C63DE2FF0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430" y="0"/>
            <a:ext cx="6096000" cy="68580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8883E152-167D-E142-898D-6651181CA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8667" y="6067860"/>
            <a:ext cx="1341856" cy="43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55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9FE5D49C-F081-CE4A-8C15-3E7254DD38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4" y="1883229"/>
            <a:ext cx="5333002" cy="4260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b="1" dirty="0">
                <a:solidFill>
                  <a:srgbClr val="BC5840"/>
                </a:solidFill>
              </a:rPr>
              <a:t>Part 1 </a:t>
            </a:r>
          </a:p>
          <a:p>
            <a:pPr marL="342900" indent="-342900"/>
            <a:r>
              <a:rPr lang="sv-SE" dirty="0"/>
              <a:t>Focus </a:t>
            </a:r>
            <a:r>
              <a:rPr lang="sv-SE" dirty="0" err="1"/>
              <a:t>exercise</a:t>
            </a:r>
            <a:r>
              <a:rPr lang="sv-SE" dirty="0"/>
              <a:t> Focus on </a:t>
            </a:r>
            <a:r>
              <a:rPr lang="sv-SE" dirty="0" err="1"/>
              <a:t>breathing</a:t>
            </a:r>
            <a:endParaRPr lang="sv-SE" dirty="0"/>
          </a:p>
          <a:p>
            <a:pPr marL="342900" indent="-342900"/>
            <a:r>
              <a:rPr lang="sv-SE" dirty="0"/>
              <a:t>Review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homework</a:t>
            </a:r>
            <a:endParaRPr lang="sv-SE" dirty="0"/>
          </a:p>
          <a:p>
            <a:pPr marL="0" indent="0">
              <a:spcBef>
                <a:spcPts val="2200"/>
              </a:spcBef>
              <a:buNone/>
            </a:pPr>
            <a:r>
              <a:rPr lang="sv-SE" sz="2400" b="1" dirty="0">
                <a:solidFill>
                  <a:srgbClr val="BC5840"/>
                </a:solidFill>
              </a:rPr>
              <a:t>Break</a:t>
            </a:r>
          </a:p>
          <a:p>
            <a:pPr marL="0" indent="0">
              <a:spcBef>
                <a:spcPts val="2200"/>
              </a:spcBef>
              <a:buNone/>
            </a:pPr>
            <a:r>
              <a:rPr lang="sv-SE" sz="2400" b="1" dirty="0">
                <a:solidFill>
                  <a:srgbClr val="BC5840"/>
                </a:solidFill>
              </a:rPr>
              <a:t>Part 2</a:t>
            </a:r>
          </a:p>
          <a:p>
            <a:pPr marL="342900" indent="-342900"/>
            <a:r>
              <a:rPr lang="sv-SE" dirty="0" err="1"/>
              <a:t>About</a:t>
            </a:r>
            <a:r>
              <a:rPr lang="sv-SE" dirty="0"/>
              <a:t> </a:t>
            </a:r>
            <a:r>
              <a:rPr lang="sv-SE" dirty="0" err="1"/>
              <a:t>finding</a:t>
            </a:r>
            <a:r>
              <a:rPr lang="sv-SE" dirty="0"/>
              <a:t> motivation</a:t>
            </a:r>
          </a:p>
          <a:p>
            <a:pPr marL="342900" indent="-342900"/>
            <a:r>
              <a:rPr lang="sv-SE" dirty="0"/>
              <a:t>New </a:t>
            </a:r>
            <a:r>
              <a:rPr lang="sv-SE" dirty="0" err="1"/>
              <a:t>homework</a:t>
            </a:r>
            <a:endParaRPr lang="sv-SE" dirty="0"/>
          </a:p>
          <a:p>
            <a:pPr marL="342900" indent="-342900"/>
            <a:r>
              <a:rPr lang="sv-SE" dirty="0" err="1"/>
              <a:t>Summary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group</a:t>
            </a:r>
            <a:r>
              <a:rPr lang="sv-SE" dirty="0"/>
              <a:t> meeting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C296F438-B016-F545-2F1B-7461C2E0F2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6820" y="6320963"/>
            <a:ext cx="2148297" cy="282575"/>
          </a:xfrm>
        </p:spPr>
        <p:txBody>
          <a:bodyPr/>
          <a:lstStyle/>
          <a:p>
            <a:r>
              <a:rPr lang="sv-SE" dirty="0" err="1"/>
              <a:t>What’s</a:t>
            </a:r>
            <a:r>
              <a:rPr lang="sv-SE" dirty="0"/>
              <a:t> </a:t>
            </a:r>
            <a:r>
              <a:rPr lang="sv-SE" dirty="0" err="1"/>
              <a:t>important</a:t>
            </a:r>
            <a:endParaRPr lang="sv-SE" dirty="0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0A20D39E-3D07-E030-4794-B63F0718D7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97" y="6320963"/>
            <a:ext cx="2502717" cy="282575"/>
          </a:xfrm>
        </p:spPr>
        <p:txBody>
          <a:bodyPr/>
          <a:lstStyle/>
          <a:p>
            <a:r>
              <a:rPr lang="sv-SE" dirty="0"/>
              <a:t>Group meeting 5</a:t>
            </a:r>
          </a:p>
        </p:txBody>
      </p:sp>
      <p:sp>
        <p:nvSpPr>
          <p:cNvPr id="11" name="Rubrik 3">
            <a:extLst>
              <a:ext uri="{FF2B5EF4-FFF2-40B4-BE49-F238E27FC236}">
                <a16:creationId xmlns:a16="http://schemas.microsoft.com/office/drawing/2014/main" id="{265B871E-ADF4-CB41-9E8E-2A6086EFE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5" y="714311"/>
            <a:ext cx="5005432" cy="1292909"/>
          </a:xfrm>
        </p:spPr>
        <p:txBody>
          <a:bodyPr/>
          <a:lstStyle/>
          <a:p>
            <a:r>
              <a:rPr lang="sv-SE" dirty="0" err="1"/>
              <a:t>Today´s</a:t>
            </a:r>
            <a:r>
              <a:rPr lang="sv-SE" dirty="0"/>
              <a:t> planning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4C68C21-D5CB-E34F-9B93-09ECA3BDA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667" y="6067860"/>
            <a:ext cx="1341856" cy="43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2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544E5DE-D6B6-BE2F-2F9D-78F0853FD3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Motivation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4678CB4-6C03-D82B-1388-BC03AF8D72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4" y="2128875"/>
            <a:ext cx="5005432" cy="3469042"/>
          </a:xfrm>
        </p:spPr>
        <p:txBody>
          <a:bodyPr>
            <a:noAutofit/>
          </a:bodyPr>
          <a:lstStyle/>
          <a:p>
            <a:r>
              <a:rPr lang="sv-SE" sz="2200" dirty="0"/>
              <a:t>To </a:t>
            </a:r>
            <a:r>
              <a:rPr lang="sv-SE" sz="2200" dirty="0" err="1"/>
              <a:t>handle</a:t>
            </a:r>
            <a:r>
              <a:rPr lang="sv-SE" sz="2200" dirty="0"/>
              <a:t> </a:t>
            </a:r>
            <a:r>
              <a:rPr lang="sv-SE" sz="2200" dirty="0" err="1"/>
              <a:t>stressful</a:t>
            </a:r>
            <a:r>
              <a:rPr lang="sv-SE" sz="2200" dirty="0"/>
              <a:t> situations, it </a:t>
            </a:r>
            <a:r>
              <a:rPr lang="sv-SE" sz="2200" dirty="0" err="1"/>
              <a:t>can</a:t>
            </a:r>
            <a:r>
              <a:rPr lang="sv-SE" sz="2200" dirty="0"/>
              <a:t> be </a:t>
            </a:r>
            <a:r>
              <a:rPr lang="sv-SE" sz="2200" dirty="0" err="1"/>
              <a:t>helpful</a:t>
            </a:r>
            <a:r>
              <a:rPr lang="sv-SE" sz="2200" dirty="0"/>
              <a:t> to </a:t>
            </a:r>
            <a:r>
              <a:rPr lang="sv-SE" sz="2200" dirty="0" err="1"/>
              <a:t>find</a:t>
            </a:r>
            <a:r>
              <a:rPr lang="sv-SE" sz="2200" dirty="0"/>
              <a:t> </a:t>
            </a:r>
            <a:r>
              <a:rPr lang="sv-SE" sz="2200" b="1" dirty="0">
                <a:solidFill>
                  <a:srgbClr val="BC5840"/>
                </a:solidFill>
              </a:rPr>
              <a:t>motivation</a:t>
            </a:r>
          </a:p>
          <a:p>
            <a:pPr>
              <a:spcBef>
                <a:spcPts val="2200"/>
              </a:spcBef>
            </a:pPr>
            <a:r>
              <a:rPr lang="sv-SE" sz="2200" dirty="0" err="1"/>
              <a:t>One</a:t>
            </a:r>
            <a:r>
              <a:rPr lang="sv-SE" sz="2200" dirty="0"/>
              <a:t> </a:t>
            </a:r>
            <a:r>
              <a:rPr lang="sv-SE" sz="2200" dirty="0" err="1"/>
              <a:t>way</a:t>
            </a:r>
            <a:r>
              <a:rPr lang="sv-SE" sz="2200" dirty="0"/>
              <a:t> to </a:t>
            </a:r>
            <a:r>
              <a:rPr lang="sv-SE" sz="2200" dirty="0" err="1"/>
              <a:t>find</a:t>
            </a:r>
            <a:r>
              <a:rPr lang="sv-SE" sz="2200" dirty="0"/>
              <a:t> motivation is to </a:t>
            </a:r>
            <a:r>
              <a:rPr lang="sv-SE" sz="2200" dirty="0" err="1"/>
              <a:t>discover</a:t>
            </a:r>
            <a:r>
              <a:rPr lang="sv-SE" sz="2200" dirty="0"/>
              <a:t> </a:t>
            </a:r>
            <a:r>
              <a:rPr lang="sv-SE" sz="2200" dirty="0" err="1"/>
              <a:t>what</a:t>
            </a:r>
            <a:r>
              <a:rPr lang="sv-SE" sz="2200" dirty="0"/>
              <a:t> is </a:t>
            </a:r>
            <a:r>
              <a:rPr lang="sv-SE" sz="2200" b="1" dirty="0" err="1">
                <a:solidFill>
                  <a:srgbClr val="BC5840"/>
                </a:solidFill>
              </a:rPr>
              <a:t>important</a:t>
            </a:r>
            <a:r>
              <a:rPr lang="sv-SE" sz="2200" dirty="0"/>
              <a:t> to </a:t>
            </a:r>
            <a:r>
              <a:rPr lang="sv-SE" sz="2200" dirty="0" err="1"/>
              <a:t>oneself</a:t>
            </a:r>
            <a:r>
              <a:rPr lang="sv-SE" sz="2200" dirty="0"/>
              <a:t> - </a:t>
            </a:r>
            <a:r>
              <a:rPr lang="sv-SE" sz="2200" dirty="0" err="1"/>
              <a:t>life</a:t>
            </a:r>
            <a:r>
              <a:rPr lang="sv-SE" sz="2200" dirty="0"/>
              <a:t> </a:t>
            </a:r>
            <a:r>
              <a:rPr lang="sv-SE" sz="2200" dirty="0" err="1"/>
              <a:t>values</a:t>
            </a:r>
            <a:endParaRPr lang="sv-SE" sz="2200" dirty="0"/>
          </a:p>
          <a:p>
            <a:pPr>
              <a:spcBef>
                <a:spcPts val="2200"/>
              </a:spcBef>
            </a:pPr>
            <a:r>
              <a:rPr lang="sv-SE" sz="2200" dirty="0"/>
              <a:t>Life </a:t>
            </a:r>
            <a:r>
              <a:rPr lang="sv-SE" sz="2200" dirty="0" err="1"/>
              <a:t>values</a:t>
            </a:r>
            <a:r>
              <a:rPr lang="sv-SE" sz="2200" dirty="0"/>
              <a:t> </a:t>
            </a:r>
            <a:r>
              <a:rPr lang="sv-SE" sz="2200" dirty="0" err="1"/>
              <a:t>provide</a:t>
            </a:r>
            <a:r>
              <a:rPr lang="sv-SE" sz="2200" dirty="0"/>
              <a:t> a </a:t>
            </a:r>
            <a:r>
              <a:rPr lang="sv-SE" sz="2200" b="1" dirty="0" err="1">
                <a:solidFill>
                  <a:srgbClr val="BC5840"/>
                </a:solidFill>
              </a:rPr>
              <a:t>direction</a:t>
            </a:r>
            <a:r>
              <a:rPr lang="sv-SE" sz="2200" dirty="0"/>
              <a:t> - like a </a:t>
            </a:r>
            <a:r>
              <a:rPr lang="sv-SE" sz="2200" dirty="0" err="1"/>
              <a:t>lighthouse</a:t>
            </a:r>
            <a:r>
              <a:rPr lang="sv-SE" sz="2200" dirty="0"/>
              <a:t> </a:t>
            </a:r>
            <a:r>
              <a:rPr lang="sv-SE" sz="2200" dirty="0" err="1"/>
              <a:t>guiding</a:t>
            </a:r>
            <a:r>
              <a:rPr lang="sv-SE" sz="2200" dirty="0"/>
              <a:t> </a:t>
            </a:r>
            <a:r>
              <a:rPr lang="sv-SE" sz="2200" dirty="0" err="1"/>
              <a:t>our</a:t>
            </a:r>
            <a:r>
              <a:rPr lang="sv-SE" sz="2200" dirty="0"/>
              <a:t> </a:t>
            </a:r>
            <a:r>
              <a:rPr lang="sv-SE" sz="2200" dirty="0" err="1"/>
              <a:t>boat</a:t>
            </a:r>
            <a:endParaRPr lang="sv-SE" sz="2200" dirty="0"/>
          </a:p>
          <a:p>
            <a:pPr>
              <a:spcBef>
                <a:spcPts val="2200"/>
              </a:spcBef>
            </a:pPr>
            <a:r>
              <a:rPr lang="sv-SE" sz="2200" dirty="0" err="1"/>
              <a:t>Then</a:t>
            </a:r>
            <a:r>
              <a:rPr lang="sv-SE" sz="2200" dirty="0"/>
              <a:t> </a:t>
            </a:r>
            <a:r>
              <a:rPr lang="sv-SE" sz="2200" dirty="0" err="1"/>
              <a:t>we</a:t>
            </a:r>
            <a:r>
              <a:rPr lang="sv-SE" sz="2200" dirty="0"/>
              <a:t> </a:t>
            </a:r>
            <a:r>
              <a:rPr lang="sv-SE" sz="2200" dirty="0" err="1"/>
              <a:t>gain</a:t>
            </a:r>
            <a:r>
              <a:rPr lang="sv-SE" sz="2200" dirty="0"/>
              <a:t> </a:t>
            </a:r>
            <a:r>
              <a:rPr lang="sv-SE" sz="2200" dirty="0" err="1"/>
              <a:t>more</a:t>
            </a:r>
            <a:r>
              <a:rPr lang="sv-SE" sz="2200" dirty="0"/>
              <a:t> </a:t>
            </a:r>
            <a:r>
              <a:rPr lang="sv-SE" sz="2200" dirty="0" err="1"/>
              <a:t>energy</a:t>
            </a:r>
            <a:r>
              <a:rPr lang="sv-SE" sz="2200" dirty="0"/>
              <a:t> to </a:t>
            </a:r>
            <a:r>
              <a:rPr lang="sv-SE" sz="2200" b="1" dirty="0" err="1">
                <a:solidFill>
                  <a:srgbClr val="BC5840"/>
                </a:solidFill>
              </a:rPr>
              <a:t>cope</a:t>
            </a:r>
            <a:r>
              <a:rPr lang="sv-SE" sz="2200" dirty="0"/>
              <a:t> </a:t>
            </a:r>
            <a:r>
              <a:rPr lang="sv-SE" sz="2200" dirty="0" err="1"/>
              <a:t>with</a:t>
            </a:r>
            <a:r>
              <a:rPr lang="sv-SE" sz="2200" dirty="0"/>
              <a:t> </a:t>
            </a:r>
            <a:r>
              <a:rPr lang="sv-SE" sz="2200" dirty="0" err="1"/>
              <a:t>what</a:t>
            </a:r>
            <a:r>
              <a:rPr lang="sv-SE" sz="2200" dirty="0"/>
              <a:t> is </a:t>
            </a:r>
            <a:r>
              <a:rPr lang="sv-SE" sz="2200" dirty="0" err="1"/>
              <a:t>stressful</a:t>
            </a:r>
            <a:endParaRPr lang="sv-SE" sz="2200" dirty="0"/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896E2A40-C6E3-DA5B-D884-CAB1F9E5BB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6820" y="6320963"/>
            <a:ext cx="2148297" cy="282575"/>
          </a:xfrm>
        </p:spPr>
        <p:txBody>
          <a:bodyPr/>
          <a:lstStyle/>
          <a:p>
            <a:r>
              <a:rPr lang="sv-SE" dirty="0" err="1"/>
              <a:t>What’s</a:t>
            </a:r>
            <a:r>
              <a:rPr lang="sv-SE" dirty="0"/>
              <a:t> </a:t>
            </a:r>
            <a:r>
              <a:rPr lang="sv-SE" dirty="0" err="1"/>
              <a:t>important</a:t>
            </a:r>
            <a:endParaRPr lang="sv-SE" dirty="0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C62B44C5-68BD-BAFF-15EA-B99651987E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97" y="6320963"/>
            <a:ext cx="2502717" cy="282575"/>
          </a:xfrm>
        </p:spPr>
        <p:txBody>
          <a:bodyPr/>
          <a:lstStyle/>
          <a:p>
            <a:r>
              <a:rPr lang="sv-SE" dirty="0"/>
              <a:t>Group meeting 5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3E09CF6-F9C9-5B4D-B72B-F932A1C05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667" y="6067860"/>
            <a:ext cx="1341856" cy="43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5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544E5DE-D6B6-BE2F-2F9D-78F0853FD3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Motivation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4678CB4-6C03-D82B-1388-BC03AF8D72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4" y="2128875"/>
            <a:ext cx="4541066" cy="3469042"/>
          </a:xfrm>
        </p:spPr>
        <p:txBody>
          <a:bodyPr>
            <a:noAutofit/>
          </a:bodyPr>
          <a:lstStyle/>
          <a:p>
            <a:r>
              <a:rPr lang="sv-SE" sz="2200" dirty="0" err="1"/>
              <a:t>You</a:t>
            </a:r>
            <a:r>
              <a:rPr lang="sv-SE" sz="2200" dirty="0"/>
              <a:t> </a:t>
            </a:r>
            <a:r>
              <a:rPr lang="sv-SE" sz="2200" dirty="0" err="1"/>
              <a:t>always</a:t>
            </a:r>
            <a:r>
              <a:rPr lang="sv-SE" sz="2200" dirty="0"/>
              <a:t> </a:t>
            </a:r>
            <a:r>
              <a:rPr lang="sv-SE" sz="2200" dirty="0" err="1"/>
              <a:t>carry</a:t>
            </a:r>
            <a:r>
              <a:rPr lang="sv-SE" sz="2200" dirty="0"/>
              <a:t> </a:t>
            </a:r>
            <a:r>
              <a:rPr lang="sv-SE" sz="2200" dirty="0" err="1"/>
              <a:t>your</a:t>
            </a:r>
            <a:r>
              <a:rPr lang="sv-SE" sz="2200" dirty="0"/>
              <a:t> </a:t>
            </a:r>
            <a:r>
              <a:rPr lang="sv-SE" sz="2200" dirty="0" err="1"/>
              <a:t>life</a:t>
            </a:r>
            <a:r>
              <a:rPr lang="sv-SE" sz="2200" dirty="0"/>
              <a:t> </a:t>
            </a:r>
            <a:r>
              <a:rPr lang="sv-SE" sz="2200" dirty="0" err="1"/>
              <a:t>values</a:t>
            </a:r>
            <a:r>
              <a:rPr lang="sv-SE" sz="2200" dirty="0"/>
              <a:t> </a:t>
            </a:r>
            <a:r>
              <a:rPr lang="sv-SE" sz="2200" b="1" dirty="0" err="1">
                <a:solidFill>
                  <a:srgbClr val="BC5840"/>
                </a:solidFill>
              </a:rPr>
              <a:t>with</a:t>
            </a:r>
            <a:r>
              <a:rPr lang="sv-SE" sz="2200" b="1" dirty="0">
                <a:solidFill>
                  <a:srgbClr val="BC5840"/>
                </a:solidFill>
              </a:rPr>
              <a:t> </a:t>
            </a:r>
            <a:r>
              <a:rPr lang="sv-SE" sz="2200" b="1" dirty="0" err="1">
                <a:solidFill>
                  <a:srgbClr val="BC5840"/>
                </a:solidFill>
              </a:rPr>
              <a:t>you</a:t>
            </a:r>
            <a:endParaRPr lang="sv-SE" sz="2200" b="1" dirty="0">
              <a:solidFill>
                <a:srgbClr val="BC5840"/>
              </a:solidFill>
            </a:endParaRPr>
          </a:p>
          <a:p>
            <a:pPr>
              <a:spcBef>
                <a:spcPts val="2200"/>
              </a:spcBef>
            </a:pPr>
            <a:r>
              <a:rPr lang="sv-SE" sz="2200" dirty="0"/>
              <a:t>Life </a:t>
            </a:r>
            <a:r>
              <a:rPr lang="sv-SE" sz="2200" dirty="0" err="1"/>
              <a:t>values</a:t>
            </a:r>
            <a:r>
              <a:rPr lang="sv-SE" sz="2200" dirty="0"/>
              <a:t> </a:t>
            </a:r>
            <a:r>
              <a:rPr lang="sv-SE" sz="2200" dirty="0" err="1"/>
              <a:t>are</a:t>
            </a:r>
            <a:r>
              <a:rPr lang="sv-SE" sz="2200" dirty="0"/>
              <a:t> </a:t>
            </a:r>
            <a:r>
              <a:rPr lang="sv-SE" sz="2200" dirty="0" err="1"/>
              <a:t>your</a:t>
            </a:r>
            <a:r>
              <a:rPr lang="sv-SE" sz="2200" dirty="0"/>
              <a:t> </a:t>
            </a:r>
            <a:r>
              <a:rPr lang="sv-SE" sz="2200" b="1" dirty="0" err="1">
                <a:solidFill>
                  <a:srgbClr val="BC5840"/>
                </a:solidFill>
              </a:rPr>
              <a:t>own</a:t>
            </a:r>
            <a:r>
              <a:rPr lang="sv-SE" sz="2200" dirty="0"/>
              <a:t> - not </a:t>
            </a:r>
            <a:r>
              <a:rPr lang="sv-SE" sz="2200" dirty="0" err="1"/>
              <a:t>society's</a:t>
            </a:r>
            <a:r>
              <a:rPr lang="sv-SE" sz="2200" dirty="0"/>
              <a:t>, </a:t>
            </a:r>
            <a:r>
              <a:rPr lang="sv-SE" sz="2200" dirty="0" err="1"/>
              <a:t>friends</a:t>
            </a:r>
            <a:r>
              <a:rPr lang="sv-SE" sz="2200" dirty="0"/>
              <a:t>', or </a:t>
            </a:r>
            <a:r>
              <a:rPr lang="sv-SE" sz="2200" dirty="0" err="1"/>
              <a:t>parents</a:t>
            </a:r>
            <a:r>
              <a:rPr lang="sv-SE" sz="2200" dirty="0"/>
              <a:t>’</a:t>
            </a:r>
          </a:p>
          <a:p>
            <a:pPr>
              <a:spcBef>
                <a:spcPts val="2200"/>
              </a:spcBef>
            </a:pPr>
            <a:r>
              <a:rPr lang="sv-SE" sz="2200" dirty="0"/>
              <a:t>Life </a:t>
            </a:r>
            <a:r>
              <a:rPr lang="sv-SE" sz="2200" dirty="0" err="1"/>
              <a:t>values</a:t>
            </a:r>
            <a:r>
              <a:rPr lang="sv-SE" sz="2200" dirty="0"/>
              <a:t> </a:t>
            </a:r>
            <a:r>
              <a:rPr lang="sv-SE" sz="2200" dirty="0" err="1"/>
              <a:t>help</a:t>
            </a:r>
            <a:r>
              <a:rPr lang="sv-SE" sz="2200" dirty="0"/>
              <a:t> </a:t>
            </a:r>
            <a:r>
              <a:rPr lang="sv-SE" sz="2200" dirty="0" err="1"/>
              <a:t>you</a:t>
            </a:r>
            <a:r>
              <a:rPr lang="sv-SE" sz="2200" dirty="0"/>
              <a:t> make </a:t>
            </a:r>
            <a:r>
              <a:rPr lang="sv-SE" sz="2200" b="1" dirty="0">
                <a:solidFill>
                  <a:srgbClr val="BC5840"/>
                </a:solidFill>
              </a:rPr>
              <a:t>long-term </a:t>
            </a:r>
            <a:r>
              <a:rPr lang="sv-SE" sz="2200" b="1" dirty="0" err="1">
                <a:solidFill>
                  <a:srgbClr val="BC5840"/>
                </a:solidFill>
              </a:rPr>
              <a:t>choices</a:t>
            </a:r>
            <a:r>
              <a:rPr lang="sv-SE" sz="2200" b="1" dirty="0">
                <a:solidFill>
                  <a:srgbClr val="BC5840"/>
                </a:solidFill>
              </a:rPr>
              <a:t> </a:t>
            </a:r>
            <a:r>
              <a:rPr lang="sv-SE" sz="2200" dirty="0"/>
              <a:t>- and </a:t>
            </a:r>
            <a:r>
              <a:rPr lang="sv-SE" sz="2200" dirty="0" err="1"/>
              <a:t>reduce</a:t>
            </a:r>
            <a:r>
              <a:rPr lang="sv-SE" sz="2200" dirty="0"/>
              <a:t> short-term </a:t>
            </a:r>
            <a:r>
              <a:rPr lang="sv-SE" sz="2200" dirty="0" err="1"/>
              <a:t>avoidance</a:t>
            </a:r>
            <a:endParaRPr lang="sv-SE" sz="2200" dirty="0"/>
          </a:p>
          <a:p>
            <a:pPr>
              <a:spcBef>
                <a:spcPts val="2200"/>
              </a:spcBef>
            </a:pPr>
            <a:r>
              <a:rPr lang="sv-SE" sz="2200" dirty="0"/>
              <a:t>Life </a:t>
            </a:r>
            <a:r>
              <a:rPr lang="sv-SE" sz="2200" dirty="0" err="1"/>
              <a:t>values</a:t>
            </a:r>
            <a:r>
              <a:rPr lang="sv-SE" sz="2200" dirty="0"/>
              <a:t> </a:t>
            </a:r>
            <a:r>
              <a:rPr lang="sv-SE" sz="2200" dirty="0" err="1"/>
              <a:t>provide</a:t>
            </a:r>
            <a:r>
              <a:rPr lang="sv-SE" sz="2200" dirty="0"/>
              <a:t> </a:t>
            </a:r>
            <a:r>
              <a:rPr lang="sv-SE" sz="2200" dirty="0" err="1"/>
              <a:t>greater</a:t>
            </a:r>
            <a:r>
              <a:rPr lang="sv-SE" sz="2200" dirty="0"/>
              <a:t> </a:t>
            </a:r>
            <a:r>
              <a:rPr lang="sv-SE" sz="2200" b="1" dirty="0" err="1">
                <a:solidFill>
                  <a:srgbClr val="BC5840"/>
                </a:solidFill>
              </a:rPr>
              <a:t>meaning</a:t>
            </a:r>
            <a:r>
              <a:rPr lang="sv-SE" sz="2200" dirty="0"/>
              <a:t> in </a:t>
            </a:r>
            <a:r>
              <a:rPr lang="sv-SE" sz="2200" dirty="0" err="1"/>
              <a:t>everyday</a:t>
            </a:r>
            <a:r>
              <a:rPr lang="sv-SE" sz="2200" dirty="0"/>
              <a:t> </a:t>
            </a:r>
            <a:r>
              <a:rPr lang="sv-SE" sz="2200" dirty="0" err="1"/>
              <a:t>life</a:t>
            </a:r>
            <a:endParaRPr lang="sv-SE" sz="2200" dirty="0"/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896E2A40-C6E3-DA5B-D884-CAB1F9E5BB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6820" y="6320963"/>
            <a:ext cx="2148297" cy="282575"/>
          </a:xfrm>
        </p:spPr>
        <p:txBody>
          <a:bodyPr/>
          <a:lstStyle/>
          <a:p>
            <a:r>
              <a:rPr lang="sv-SE" dirty="0" err="1"/>
              <a:t>What’s</a:t>
            </a:r>
            <a:r>
              <a:rPr lang="sv-SE" dirty="0"/>
              <a:t> </a:t>
            </a:r>
            <a:r>
              <a:rPr lang="sv-SE" dirty="0" err="1"/>
              <a:t>important</a:t>
            </a:r>
            <a:endParaRPr lang="sv-SE" dirty="0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C62B44C5-68BD-BAFF-15EA-B99651987E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97" y="6320963"/>
            <a:ext cx="2502717" cy="282575"/>
          </a:xfrm>
        </p:spPr>
        <p:txBody>
          <a:bodyPr/>
          <a:lstStyle/>
          <a:p>
            <a:r>
              <a:rPr lang="sv-SE" dirty="0"/>
              <a:t>Group meeting 5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3E09CF6-F9C9-5B4D-B72B-F932A1C05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667" y="6067860"/>
            <a:ext cx="1341856" cy="434539"/>
          </a:xfrm>
          <a:prstGeom prst="rect">
            <a:avLst/>
          </a:prstGeom>
        </p:spPr>
      </p:pic>
      <p:sp>
        <p:nvSpPr>
          <p:cNvPr id="12" name="Rektangel med rundade hörn 11">
            <a:extLst>
              <a:ext uri="{FF2B5EF4-FFF2-40B4-BE49-F238E27FC236}">
                <a16:creationId xmlns:a16="http://schemas.microsoft.com/office/drawing/2014/main" id="{A7C23FA6-EF71-3843-9857-72B6DB32E546}"/>
              </a:ext>
            </a:extLst>
          </p:cNvPr>
          <p:cNvSpPr/>
          <p:nvPr/>
        </p:nvSpPr>
        <p:spPr>
          <a:xfrm>
            <a:off x="9075108" y="714311"/>
            <a:ext cx="1747520" cy="1326947"/>
          </a:xfrm>
          <a:prstGeom prst="roundRect">
            <a:avLst/>
          </a:prstGeom>
          <a:solidFill>
            <a:srgbClr val="BC5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2CF83F14-D37D-6748-B270-3691F896476B}"/>
              </a:ext>
            </a:extLst>
          </p:cNvPr>
          <p:cNvSpPr txBox="1">
            <a:spLocks/>
          </p:cNvSpPr>
          <p:nvPr/>
        </p:nvSpPr>
        <p:spPr>
          <a:xfrm>
            <a:off x="9075108" y="602222"/>
            <a:ext cx="1747520" cy="1657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rssei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b="0" dirty="0" err="1">
                <a:solidFill>
                  <a:schemeClr val="bg1"/>
                </a:solidFill>
              </a:rPr>
              <a:t>Have</a:t>
            </a:r>
            <a:r>
              <a:rPr lang="sv-SE" sz="2000" b="0" dirty="0">
                <a:solidFill>
                  <a:schemeClr val="bg1"/>
                </a:solidFill>
              </a:rPr>
              <a:t> </a:t>
            </a:r>
            <a:r>
              <a:rPr lang="sv-SE" sz="2000" b="0" dirty="0" err="1">
                <a:solidFill>
                  <a:schemeClr val="bg1"/>
                </a:solidFill>
              </a:rPr>
              <a:t>good</a:t>
            </a:r>
            <a:r>
              <a:rPr lang="sv-SE" sz="2000" b="0" dirty="0">
                <a:solidFill>
                  <a:schemeClr val="bg1"/>
                </a:solidFill>
              </a:rPr>
              <a:t> </a:t>
            </a:r>
            <a:r>
              <a:rPr lang="sv-SE" sz="2000" b="0" dirty="0" err="1">
                <a:solidFill>
                  <a:schemeClr val="bg1"/>
                </a:solidFill>
              </a:rPr>
              <a:t>health</a:t>
            </a:r>
            <a:endParaRPr lang="sv-SE" sz="2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39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>
                <a:solidFill>
                  <a:srgbClr val="BC5840"/>
                </a:solidFill>
              </a:rPr>
              <a:t>Exercise 1  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0F848C9-D0C5-82BA-CE7A-806C566F8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3" y="2126294"/>
            <a:ext cx="6476405" cy="3420110"/>
          </a:xfrm>
        </p:spPr>
        <p:txBody>
          <a:bodyPr>
            <a:normAutofit/>
          </a:bodyPr>
          <a:lstStyle/>
          <a:p>
            <a:r>
              <a:rPr lang="sv-SE" sz="2200" dirty="0" err="1"/>
              <a:t>Use</a:t>
            </a:r>
            <a:r>
              <a:rPr lang="sv-SE" sz="2200" dirty="0"/>
              <a:t> the </a:t>
            </a:r>
            <a:r>
              <a:rPr lang="sv-SE" sz="2200" dirty="0" err="1"/>
              <a:t>worksheet</a:t>
            </a:r>
            <a:r>
              <a:rPr lang="sv-SE" sz="2200" dirty="0"/>
              <a:t> </a:t>
            </a:r>
            <a:r>
              <a:rPr lang="sv-SE" sz="2200" b="1" dirty="0" err="1">
                <a:solidFill>
                  <a:srgbClr val="BC5840"/>
                </a:solidFill>
              </a:rPr>
              <a:t>What</a:t>
            </a:r>
            <a:r>
              <a:rPr lang="sv-SE" sz="2200" b="1" dirty="0">
                <a:solidFill>
                  <a:srgbClr val="BC5840"/>
                </a:solidFill>
              </a:rPr>
              <a:t> is </a:t>
            </a:r>
            <a:r>
              <a:rPr lang="sv-SE" sz="2200" b="1" dirty="0" err="1">
                <a:solidFill>
                  <a:srgbClr val="BC5840"/>
                </a:solidFill>
              </a:rPr>
              <a:t>important</a:t>
            </a:r>
            <a:endParaRPr lang="sv-SE" sz="2200" b="1" dirty="0">
              <a:solidFill>
                <a:srgbClr val="BC5840"/>
              </a:solidFill>
            </a:endParaRPr>
          </a:p>
          <a:p>
            <a:pPr>
              <a:spcBef>
                <a:spcPts val="2200"/>
              </a:spcBef>
            </a:pPr>
            <a:r>
              <a:rPr lang="sv-SE" sz="2200" dirty="0" err="1"/>
              <a:t>Circle</a:t>
            </a:r>
            <a:r>
              <a:rPr lang="sv-SE" sz="2200" dirty="0"/>
              <a:t> the </a:t>
            </a:r>
            <a:r>
              <a:rPr lang="sv-SE" sz="2200" dirty="0" err="1"/>
              <a:t>life</a:t>
            </a:r>
            <a:r>
              <a:rPr lang="sv-SE" sz="2200" dirty="0"/>
              <a:t> </a:t>
            </a:r>
            <a:r>
              <a:rPr lang="sv-SE" sz="2200" dirty="0" err="1"/>
              <a:t>values</a:t>
            </a:r>
            <a:r>
              <a:rPr lang="sv-SE" sz="2200" dirty="0"/>
              <a:t> </a:t>
            </a:r>
            <a:r>
              <a:rPr lang="sv-SE" sz="2200" dirty="0" err="1"/>
              <a:t>that</a:t>
            </a:r>
            <a:r>
              <a:rPr lang="sv-SE" sz="2200" dirty="0"/>
              <a:t> </a:t>
            </a:r>
            <a:r>
              <a:rPr lang="sv-SE" sz="2200" dirty="0" err="1"/>
              <a:t>are</a:t>
            </a:r>
            <a:r>
              <a:rPr lang="sv-SE" sz="2200" dirty="0"/>
              <a:t> </a:t>
            </a:r>
            <a:r>
              <a:rPr lang="sv-SE" sz="2200" dirty="0" err="1"/>
              <a:t>important</a:t>
            </a:r>
            <a:r>
              <a:rPr lang="sv-SE" sz="2200" dirty="0"/>
              <a:t> to </a:t>
            </a:r>
            <a:r>
              <a:rPr lang="sv-SE" sz="2200" b="1" dirty="0" err="1">
                <a:solidFill>
                  <a:srgbClr val="BC5840"/>
                </a:solidFill>
              </a:rPr>
              <a:t>you</a:t>
            </a:r>
            <a:endParaRPr lang="sv-SE" sz="2200" b="1" dirty="0">
              <a:solidFill>
                <a:srgbClr val="BC5840"/>
              </a:solidFill>
            </a:endParaRPr>
          </a:p>
          <a:p>
            <a:pPr>
              <a:spcBef>
                <a:spcPts val="2200"/>
              </a:spcBef>
            </a:pPr>
            <a:r>
              <a:rPr lang="sv-SE" sz="2200" b="1" dirty="0">
                <a:solidFill>
                  <a:srgbClr val="BC5840"/>
                </a:solidFill>
              </a:rPr>
              <a:t>Talk </a:t>
            </a:r>
            <a:r>
              <a:rPr lang="sv-SE" sz="2200" b="1" dirty="0" err="1">
                <a:solidFill>
                  <a:srgbClr val="BC5840"/>
                </a:solidFill>
              </a:rPr>
              <a:t>together</a:t>
            </a:r>
            <a:r>
              <a:rPr lang="sv-SE" sz="2200" b="1" dirty="0">
                <a:solidFill>
                  <a:srgbClr val="BC5840"/>
                </a:solidFill>
              </a:rPr>
              <a:t> in the </a:t>
            </a:r>
            <a:r>
              <a:rPr lang="sv-SE" sz="2200" b="1" dirty="0" err="1">
                <a:solidFill>
                  <a:srgbClr val="BC5840"/>
                </a:solidFill>
              </a:rPr>
              <a:t>group</a:t>
            </a:r>
            <a:r>
              <a:rPr lang="sv-SE" sz="2200" b="1" dirty="0">
                <a:solidFill>
                  <a:srgbClr val="BC5840"/>
                </a:solidFill>
              </a:rPr>
              <a:t> </a:t>
            </a:r>
            <a:r>
              <a:rPr lang="sv-SE" sz="2200" dirty="0" err="1"/>
              <a:t>about</a:t>
            </a:r>
            <a:r>
              <a:rPr lang="sv-SE" sz="2200" dirty="0"/>
              <a:t> </a:t>
            </a:r>
            <a:r>
              <a:rPr lang="sv-SE" sz="2200" dirty="0" err="1"/>
              <a:t>your</a:t>
            </a:r>
            <a:r>
              <a:rPr lang="sv-SE" sz="2200" dirty="0"/>
              <a:t> </a:t>
            </a:r>
            <a:r>
              <a:rPr lang="sv-SE" sz="2200" dirty="0" err="1"/>
              <a:t>life</a:t>
            </a:r>
            <a:r>
              <a:rPr lang="sv-SE" sz="2200" dirty="0"/>
              <a:t> </a:t>
            </a:r>
            <a:r>
              <a:rPr lang="sv-SE" sz="2200" dirty="0" err="1"/>
              <a:t>values</a:t>
            </a:r>
            <a:endParaRPr lang="sv-SE" sz="2200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err="1"/>
              <a:t>What’s</a:t>
            </a:r>
            <a:r>
              <a:rPr lang="sv-SE" dirty="0"/>
              <a:t> </a:t>
            </a:r>
            <a:r>
              <a:rPr lang="sv-SE" dirty="0" err="1"/>
              <a:t>important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Group meeting 5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BEDE5C87-37B5-5F47-B5AA-505BEF7B379D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rcRect/>
          <a:stretch/>
        </p:blipFill>
        <p:spPr>
          <a:xfrm>
            <a:off x="7338466" y="-7032"/>
            <a:ext cx="4851180" cy="686503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943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CAA00CDD-42C2-5649-A118-D7E8EB4DF041}"/>
              </a:ext>
            </a:extLst>
          </p:cNvPr>
          <p:cNvSpPr txBox="1"/>
          <p:nvPr/>
        </p:nvSpPr>
        <p:spPr>
          <a:xfrm>
            <a:off x="10287004" y="5314950"/>
            <a:ext cx="1828800" cy="1400175"/>
          </a:xfrm>
          <a:prstGeom prst="rect">
            <a:avLst/>
          </a:prstGeom>
          <a:solidFill>
            <a:srgbClr val="F4F0E9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>
                <a:solidFill>
                  <a:srgbClr val="BC5840"/>
                </a:solidFill>
              </a:rPr>
              <a:t>Exercise 2  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0F848C9-D0C5-82BA-CE7A-806C566F8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3" y="2000251"/>
            <a:ext cx="5268495" cy="4143438"/>
          </a:xfrm>
        </p:spPr>
        <p:txBody>
          <a:bodyPr>
            <a:normAutofit fontScale="92500" lnSpcReduction="10000"/>
          </a:bodyPr>
          <a:lstStyle/>
          <a:p>
            <a:r>
              <a:rPr lang="sv-SE" sz="2400" dirty="0" err="1"/>
              <a:t>Use</a:t>
            </a:r>
            <a:r>
              <a:rPr lang="sv-SE" sz="2400" dirty="0"/>
              <a:t> the </a:t>
            </a:r>
            <a:r>
              <a:rPr lang="sv-SE" sz="2400" dirty="0" err="1"/>
              <a:t>worksheet</a:t>
            </a:r>
            <a:r>
              <a:rPr lang="sv-SE" sz="2400" dirty="0"/>
              <a:t> </a:t>
            </a:r>
            <a:r>
              <a:rPr lang="sv-SE" sz="2400" b="1" dirty="0">
                <a:solidFill>
                  <a:srgbClr val="BC5840"/>
                </a:solidFill>
              </a:rPr>
              <a:t>The Dart Board</a:t>
            </a:r>
          </a:p>
          <a:p>
            <a:pPr>
              <a:spcBef>
                <a:spcPts val="2200"/>
              </a:spcBef>
            </a:pPr>
            <a:r>
              <a:rPr lang="sv-SE" sz="2400" dirty="0" err="1"/>
              <a:t>Write</a:t>
            </a:r>
            <a:r>
              <a:rPr lang="sv-SE" sz="2400" dirty="0"/>
              <a:t> down </a:t>
            </a:r>
            <a:r>
              <a:rPr lang="sv-SE" sz="2400" dirty="0" err="1"/>
              <a:t>what</a:t>
            </a:r>
            <a:r>
              <a:rPr lang="sv-SE" sz="2400" dirty="0"/>
              <a:t> is </a:t>
            </a:r>
            <a:r>
              <a:rPr lang="sv-SE" sz="2400" b="1" dirty="0" err="1">
                <a:solidFill>
                  <a:srgbClr val="BC5840"/>
                </a:solidFill>
              </a:rPr>
              <a:t>important</a:t>
            </a:r>
            <a:r>
              <a:rPr lang="sv-SE" sz="2400" dirty="0"/>
              <a:t> to </a:t>
            </a:r>
            <a:r>
              <a:rPr lang="sv-SE" sz="2400" dirty="0" err="1"/>
              <a:t>you</a:t>
            </a:r>
            <a:r>
              <a:rPr lang="sv-SE" sz="2400" dirty="0"/>
              <a:t> </a:t>
            </a:r>
            <a:r>
              <a:rPr lang="sv-SE" sz="2400" dirty="0" err="1"/>
              <a:t>within</a:t>
            </a:r>
            <a:r>
              <a:rPr lang="sv-SE" sz="2400" dirty="0"/>
              <a:t> </a:t>
            </a:r>
            <a:r>
              <a:rPr lang="sv-SE" sz="2400" dirty="0" err="1"/>
              <a:t>each</a:t>
            </a:r>
            <a:r>
              <a:rPr lang="sv-SE" sz="2400" dirty="0"/>
              <a:t> </a:t>
            </a:r>
            <a:r>
              <a:rPr lang="sv-SE" sz="2400" dirty="0" err="1"/>
              <a:t>life</a:t>
            </a:r>
            <a:r>
              <a:rPr lang="sv-SE" sz="2400" dirty="0"/>
              <a:t> area </a:t>
            </a:r>
          </a:p>
          <a:p>
            <a:pPr>
              <a:spcBef>
                <a:spcPts val="2200"/>
              </a:spcBef>
            </a:pPr>
            <a:r>
              <a:rPr lang="sv-SE" sz="2400" dirty="0" err="1"/>
              <a:t>Use</a:t>
            </a:r>
            <a:r>
              <a:rPr lang="sv-SE" sz="2400" dirty="0"/>
              <a:t> the </a:t>
            </a:r>
            <a:r>
              <a:rPr lang="sv-SE" sz="2400" dirty="0" err="1"/>
              <a:t>worksheet</a:t>
            </a:r>
            <a:r>
              <a:rPr lang="sv-SE" sz="2400" dirty="0"/>
              <a:t> </a:t>
            </a:r>
            <a:r>
              <a:rPr lang="sv-SE" sz="2400" b="1" dirty="0" err="1">
                <a:solidFill>
                  <a:srgbClr val="BC5840"/>
                </a:solidFill>
              </a:rPr>
              <a:t>What</a:t>
            </a:r>
            <a:r>
              <a:rPr lang="sv-SE" sz="2400" b="1" dirty="0">
                <a:solidFill>
                  <a:srgbClr val="BC5840"/>
                </a:solidFill>
              </a:rPr>
              <a:t> is </a:t>
            </a:r>
            <a:r>
              <a:rPr lang="sv-SE" sz="2400" b="1" dirty="0" err="1">
                <a:solidFill>
                  <a:srgbClr val="BC5840"/>
                </a:solidFill>
              </a:rPr>
              <a:t>important</a:t>
            </a:r>
            <a:r>
              <a:rPr lang="sv-SE" sz="2400" b="1" dirty="0">
                <a:solidFill>
                  <a:srgbClr val="BC5840"/>
                </a:solidFill>
              </a:rPr>
              <a:t> </a:t>
            </a:r>
            <a:r>
              <a:rPr lang="sv-SE" sz="2400" dirty="0"/>
              <a:t>as a </a:t>
            </a:r>
            <a:r>
              <a:rPr lang="sv-SE" sz="2400" dirty="0" err="1"/>
              <a:t>help</a:t>
            </a:r>
            <a:endParaRPr lang="sv-SE" sz="2400" dirty="0"/>
          </a:p>
          <a:p>
            <a:pPr>
              <a:spcBef>
                <a:spcPts val="2200"/>
              </a:spcBef>
            </a:pPr>
            <a:r>
              <a:rPr lang="sv-SE" sz="2400" dirty="0"/>
              <a:t>Place a </a:t>
            </a:r>
            <a:r>
              <a:rPr lang="sv-SE" sz="2400" b="1" dirty="0">
                <a:solidFill>
                  <a:srgbClr val="BC5840"/>
                </a:solidFill>
              </a:rPr>
              <a:t>checkmark (X) </a:t>
            </a:r>
            <a:r>
              <a:rPr lang="sv-SE" sz="2400" dirty="0" err="1"/>
              <a:t>within</a:t>
            </a:r>
            <a:r>
              <a:rPr lang="sv-SE" sz="2400" dirty="0"/>
              <a:t> </a:t>
            </a:r>
            <a:r>
              <a:rPr lang="sv-SE" sz="2400" dirty="0" err="1"/>
              <a:t>each</a:t>
            </a:r>
            <a:r>
              <a:rPr lang="sv-SE" sz="2400" dirty="0"/>
              <a:t> </a:t>
            </a:r>
            <a:r>
              <a:rPr lang="sv-SE" sz="2400" dirty="0" err="1"/>
              <a:t>life</a:t>
            </a:r>
            <a:r>
              <a:rPr lang="sv-SE" sz="2400" dirty="0"/>
              <a:t> area </a:t>
            </a:r>
            <a:r>
              <a:rPr lang="sv-SE" sz="2400" dirty="0" err="1"/>
              <a:t>that</a:t>
            </a:r>
            <a:r>
              <a:rPr lang="sv-SE" sz="2400" dirty="0"/>
              <a:t> </a:t>
            </a:r>
            <a:r>
              <a:rPr lang="sv-SE" sz="2400" dirty="0" err="1"/>
              <a:t>corresponds</a:t>
            </a:r>
            <a:r>
              <a:rPr lang="sv-SE" sz="2400" dirty="0"/>
              <a:t> </a:t>
            </a:r>
            <a:r>
              <a:rPr lang="sv-SE" sz="2400" dirty="0" err="1"/>
              <a:t>with</a:t>
            </a:r>
            <a:r>
              <a:rPr lang="sv-SE" sz="2400" dirty="0"/>
              <a:t> </a:t>
            </a:r>
            <a:r>
              <a:rPr lang="sv-SE" sz="2400" dirty="0" err="1"/>
              <a:t>how</a:t>
            </a:r>
            <a:r>
              <a:rPr lang="sv-SE" sz="2400" dirty="0"/>
              <a:t> </a:t>
            </a:r>
            <a:r>
              <a:rPr lang="sv-SE" sz="2400" b="1" dirty="0" err="1">
                <a:solidFill>
                  <a:srgbClr val="BC5840"/>
                </a:solidFill>
              </a:rPr>
              <a:t>satisfied</a:t>
            </a:r>
            <a:r>
              <a:rPr lang="sv-SE" sz="2400" b="1" dirty="0">
                <a:solidFill>
                  <a:srgbClr val="BC5840"/>
                </a:solidFill>
              </a:rPr>
              <a:t> </a:t>
            </a:r>
            <a:r>
              <a:rPr lang="sv-SE" sz="2400" dirty="0" err="1"/>
              <a:t>you</a:t>
            </a:r>
            <a:r>
              <a:rPr lang="sv-SE" sz="2400" dirty="0"/>
              <a:t> </a:t>
            </a:r>
            <a:r>
              <a:rPr lang="sv-SE" sz="2400" dirty="0" err="1"/>
              <a:t>are</a:t>
            </a:r>
            <a:r>
              <a:rPr lang="sv-SE" sz="2400" dirty="0"/>
              <a:t> </a:t>
            </a:r>
          </a:p>
          <a:p>
            <a:pPr>
              <a:spcBef>
                <a:spcPts val="2200"/>
              </a:spcBef>
            </a:pPr>
            <a:r>
              <a:rPr lang="sv-SE" sz="2400" b="1" dirty="0">
                <a:solidFill>
                  <a:srgbClr val="BC5840"/>
                </a:solidFill>
              </a:rPr>
              <a:t>Talk </a:t>
            </a:r>
            <a:r>
              <a:rPr lang="sv-SE" sz="2400" b="1" dirty="0" err="1">
                <a:solidFill>
                  <a:srgbClr val="BC5840"/>
                </a:solidFill>
              </a:rPr>
              <a:t>together</a:t>
            </a:r>
            <a:r>
              <a:rPr lang="sv-SE" sz="2400" b="1" dirty="0">
                <a:solidFill>
                  <a:srgbClr val="BC5840"/>
                </a:solidFill>
              </a:rPr>
              <a:t> in the </a:t>
            </a:r>
            <a:r>
              <a:rPr lang="sv-SE" sz="2400" b="1" dirty="0" err="1">
                <a:solidFill>
                  <a:srgbClr val="BC5840"/>
                </a:solidFill>
              </a:rPr>
              <a:t>group</a:t>
            </a:r>
            <a:r>
              <a:rPr lang="sv-SE" sz="2400" b="1" dirty="0">
                <a:solidFill>
                  <a:srgbClr val="BC5840"/>
                </a:solidFill>
              </a:rPr>
              <a:t> </a:t>
            </a:r>
            <a:r>
              <a:rPr lang="sv-SE" sz="2400" dirty="0" err="1"/>
              <a:t>about</a:t>
            </a:r>
            <a:r>
              <a:rPr lang="sv-SE" sz="2400" dirty="0"/>
              <a:t> </a:t>
            </a:r>
            <a:r>
              <a:rPr lang="sv-SE" sz="2400" dirty="0" err="1"/>
              <a:t>what</a:t>
            </a:r>
            <a:r>
              <a:rPr lang="sv-SE" sz="2400" dirty="0"/>
              <a:t> is </a:t>
            </a:r>
            <a:r>
              <a:rPr lang="sv-SE" sz="2400" dirty="0" err="1"/>
              <a:t>important</a:t>
            </a:r>
            <a:r>
              <a:rPr lang="sv-SE" sz="2400" dirty="0"/>
              <a:t> to </a:t>
            </a:r>
            <a:r>
              <a:rPr lang="sv-SE" sz="2400" dirty="0" err="1"/>
              <a:t>you</a:t>
            </a:r>
            <a:r>
              <a:rPr lang="sv-SE" sz="2400" dirty="0"/>
              <a:t> </a:t>
            </a:r>
            <a:r>
              <a:rPr lang="sv-SE" sz="2400" dirty="0" err="1"/>
              <a:t>within</a:t>
            </a:r>
            <a:r>
              <a:rPr lang="sv-SE" sz="2400" dirty="0"/>
              <a:t> </a:t>
            </a:r>
            <a:r>
              <a:rPr lang="sv-SE" sz="2400" dirty="0" err="1"/>
              <a:t>each</a:t>
            </a:r>
            <a:r>
              <a:rPr lang="sv-SE" sz="2400" dirty="0"/>
              <a:t> </a:t>
            </a:r>
            <a:r>
              <a:rPr lang="sv-SE" sz="2400" dirty="0" err="1"/>
              <a:t>life</a:t>
            </a:r>
            <a:r>
              <a:rPr lang="sv-SE" sz="2400" dirty="0"/>
              <a:t> area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err="1"/>
              <a:t>What’s</a:t>
            </a:r>
            <a:r>
              <a:rPr lang="sv-SE" dirty="0"/>
              <a:t> </a:t>
            </a:r>
            <a:r>
              <a:rPr lang="sv-SE" dirty="0" err="1"/>
              <a:t>important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Group meeting 5</a:t>
            </a:r>
          </a:p>
        </p:txBody>
      </p:sp>
      <p:pic>
        <p:nvPicPr>
          <p:cNvPr id="10" name="Platshållare för innehåll 9">
            <a:extLst>
              <a:ext uri="{FF2B5EF4-FFF2-40B4-BE49-F238E27FC236}">
                <a16:creationId xmlns:a16="http://schemas.microsoft.com/office/drawing/2014/main" id="{D75DE818-5A2A-0C42-9D85-4D0A38FCBEA2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rcRect/>
          <a:stretch/>
        </p:blipFill>
        <p:spPr>
          <a:xfrm>
            <a:off x="7352757" y="-7031"/>
            <a:ext cx="4851178" cy="6865029"/>
          </a:xfrm>
          <a:ln>
            <a:solidFill>
              <a:schemeClr val="accent1">
                <a:alpha val="7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98528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D5D2F-09CB-3995-8D35-BDEAC21C5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>
                <a:solidFill>
                  <a:srgbClr val="BC5840"/>
                </a:solidFill>
              </a:rPr>
              <a:t>Homework</a:t>
            </a:r>
            <a:endParaRPr lang="sv-SE" dirty="0">
              <a:solidFill>
                <a:srgbClr val="BC5840"/>
              </a:solidFill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0F848C9-D0C5-82BA-CE7A-806C566F8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5284" y="1992063"/>
            <a:ext cx="5341166" cy="3420110"/>
          </a:xfrm>
        </p:spPr>
        <p:txBody>
          <a:bodyPr>
            <a:normAutofit/>
          </a:bodyPr>
          <a:lstStyle/>
          <a:p>
            <a:r>
              <a:rPr lang="sv-SE" sz="2400" dirty="0"/>
              <a:t>Do the Focus </a:t>
            </a:r>
            <a:r>
              <a:rPr lang="sv-SE" sz="2400" dirty="0" err="1"/>
              <a:t>exercise</a:t>
            </a:r>
            <a:r>
              <a:rPr lang="sv-SE" sz="2400" dirty="0"/>
              <a:t> </a:t>
            </a:r>
            <a:r>
              <a:rPr lang="sv-SE" sz="2400" b="1" dirty="0">
                <a:solidFill>
                  <a:srgbClr val="BC5840"/>
                </a:solidFill>
              </a:rPr>
              <a:t>Focus on </a:t>
            </a:r>
            <a:r>
              <a:rPr lang="sv-SE" sz="2400" b="1" dirty="0" err="1">
                <a:solidFill>
                  <a:srgbClr val="BC5840"/>
                </a:solidFill>
              </a:rPr>
              <a:t>breathing</a:t>
            </a:r>
            <a:r>
              <a:rPr lang="sv-SE" sz="2400" b="1" dirty="0">
                <a:solidFill>
                  <a:srgbClr val="BC5840"/>
                </a:solidFill>
              </a:rPr>
              <a:t> </a:t>
            </a:r>
            <a:r>
              <a:rPr lang="sv-SE" sz="2400" dirty="0" err="1"/>
              <a:t>five</a:t>
            </a:r>
            <a:r>
              <a:rPr lang="sv-SE" sz="2400" dirty="0"/>
              <a:t> </a:t>
            </a:r>
            <a:r>
              <a:rPr lang="sv-SE" sz="2400" dirty="0" err="1"/>
              <a:t>times</a:t>
            </a:r>
            <a:endParaRPr lang="sv-SE" sz="2400" b="1" dirty="0">
              <a:solidFill>
                <a:srgbClr val="BC5840"/>
              </a:solidFill>
            </a:endParaRPr>
          </a:p>
          <a:p>
            <a:pPr>
              <a:spcBef>
                <a:spcPts val="2200"/>
              </a:spcBef>
            </a:pPr>
            <a:r>
              <a:rPr lang="sv-SE" sz="2400" dirty="0" err="1"/>
              <a:t>Write</a:t>
            </a:r>
            <a:r>
              <a:rPr lang="sv-SE" sz="2400" dirty="0"/>
              <a:t> down </a:t>
            </a:r>
            <a:r>
              <a:rPr lang="sv-SE" sz="2400" dirty="0" err="1"/>
              <a:t>two</a:t>
            </a:r>
            <a:r>
              <a:rPr lang="sv-SE" sz="2400" dirty="0"/>
              <a:t> </a:t>
            </a:r>
            <a:r>
              <a:rPr lang="sv-SE" sz="2400" b="1" dirty="0" err="1">
                <a:solidFill>
                  <a:srgbClr val="BC5840"/>
                </a:solidFill>
              </a:rPr>
              <a:t>life</a:t>
            </a:r>
            <a:r>
              <a:rPr lang="sv-SE" sz="2400" b="1" dirty="0">
                <a:solidFill>
                  <a:srgbClr val="BC5840"/>
                </a:solidFill>
              </a:rPr>
              <a:t> </a:t>
            </a:r>
            <a:r>
              <a:rPr lang="sv-SE" sz="2400" b="1" dirty="0" err="1">
                <a:solidFill>
                  <a:srgbClr val="BC5840"/>
                </a:solidFill>
              </a:rPr>
              <a:t>values</a:t>
            </a:r>
            <a:r>
              <a:rPr lang="sv-SE" sz="2400" b="1" dirty="0">
                <a:solidFill>
                  <a:srgbClr val="BC5840"/>
                </a:solidFill>
              </a:rPr>
              <a:t> </a:t>
            </a:r>
            <a:r>
              <a:rPr lang="sv-SE" sz="2400" dirty="0" err="1"/>
              <a:t>that</a:t>
            </a:r>
            <a:r>
              <a:rPr lang="sv-SE" sz="2400" dirty="0"/>
              <a:t> </a:t>
            </a:r>
            <a:r>
              <a:rPr lang="sv-SE" sz="2400" dirty="0" err="1"/>
              <a:t>are</a:t>
            </a:r>
            <a:r>
              <a:rPr lang="sv-SE" sz="2400" dirty="0"/>
              <a:t> </a:t>
            </a:r>
            <a:r>
              <a:rPr lang="sv-SE" sz="2400" dirty="0" err="1"/>
              <a:t>especially</a:t>
            </a:r>
            <a:r>
              <a:rPr lang="sv-SE" sz="2400" dirty="0"/>
              <a:t> </a:t>
            </a:r>
            <a:r>
              <a:rPr lang="sv-SE" sz="2400" dirty="0" err="1"/>
              <a:t>important</a:t>
            </a:r>
            <a:r>
              <a:rPr lang="sv-SE" sz="2400" dirty="0"/>
              <a:t> to </a:t>
            </a:r>
            <a:r>
              <a:rPr lang="sv-SE" sz="2400" dirty="0" err="1"/>
              <a:t>you</a:t>
            </a:r>
            <a:r>
              <a:rPr lang="sv-SE" sz="2400" dirty="0"/>
              <a:t> in the </a:t>
            </a:r>
            <a:r>
              <a:rPr lang="sv-SE" sz="2400" dirty="0" err="1"/>
              <a:t>homework</a:t>
            </a:r>
            <a:r>
              <a:rPr lang="sv-SE" sz="2400" dirty="0"/>
              <a:t> </a:t>
            </a:r>
            <a:r>
              <a:rPr lang="sv-SE" sz="2400" dirty="0" err="1"/>
              <a:t>sheet</a:t>
            </a:r>
            <a:endParaRPr lang="sv-SE" sz="2400" dirty="0"/>
          </a:p>
          <a:p>
            <a:pPr>
              <a:spcBef>
                <a:spcPts val="2200"/>
              </a:spcBef>
            </a:pPr>
            <a:r>
              <a:rPr lang="sv-SE" sz="2400" dirty="0" err="1"/>
              <a:t>Fill</a:t>
            </a:r>
            <a:r>
              <a:rPr lang="sv-SE" sz="2400" dirty="0"/>
              <a:t> in </a:t>
            </a:r>
            <a:r>
              <a:rPr lang="sv-SE" sz="2400" b="1" dirty="0" err="1">
                <a:solidFill>
                  <a:srgbClr val="BC5840"/>
                </a:solidFill>
              </a:rPr>
              <a:t>weekly</a:t>
            </a:r>
            <a:r>
              <a:rPr lang="sv-SE" sz="2400" b="1" dirty="0">
                <a:solidFill>
                  <a:srgbClr val="BC5840"/>
                </a:solidFill>
              </a:rPr>
              <a:t> </a:t>
            </a:r>
            <a:r>
              <a:rPr lang="sv-SE" sz="2400" b="1" dirty="0" err="1">
                <a:solidFill>
                  <a:srgbClr val="BC5840"/>
                </a:solidFill>
              </a:rPr>
              <a:t>planner</a:t>
            </a:r>
            <a:r>
              <a:rPr lang="sv-SE" sz="2400" b="1" dirty="0">
                <a:solidFill>
                  <a:srgbClr val="BC5840"/>
                </a:solidFill>
              </a:rPr>
              <a:t> 5</a:t>
            </a:r>
          </a:p>
          <a:p>
            <a:pPr marL="0" indent="0">
              <a:buNone/>
            </a:pPr>
            <a:endParaRPr lang="sv-SE" sz="2400" b="1" dirty="0">
              <a:solidFill>
                <a:srgbClr val="BC5840"/>
              </a:solidFill>
            </a:endParaRP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3EB7A8-B372-F06A-07F5-586E99645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err="1"/>
              <a:t>What’s</a:t>
            </a:r>
            <a:r>
              <a:rPr lang="sv-SE" dirty="0"/>
              <a:t> </a:t>
            </a:r>
            <a:r>
              <a:rPr lang="sv-SE" dirty="0" err="1"/>
              <a:t>important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E8083C-D207-0F82-DB9F-5A1991B3D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Group meeting 5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B4AB7B6-D053-F543-9B83-7C8C051CB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866" y="714311"/>
            <a:ext cx="4348313" cy="487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3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602FA8-FAE2-E8CD-5D51-2CF4131FC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84" y="1485442"/>
            <a:ext cx="6941366" cy="1952889"/>
          </a:xfrm>
        </p:spPr>
        <p:txBody>
          <a:bodyPr/>
          <a:lstStyle/>
          <a:p>
            <a:br>
              <a:rPr lang="sv-SE" dirty="0"/>
            </a:br>
            <a:r>
              <a:rPr lang="sv-SE" sz="5400" dirty="0" err="1">
                <a:solidFill>
                  <a:srgbClr val="BC5840"/>
                </a:solidFill>
              </a:rPr>
              <a:t>Thank</a:t>
            </a:r>
            <a:r>
              <a:rPr lang="sv-SE" sz="5400" dirty="0">
                <a:solidFill>
                  <a:srgbClr val="BC5840"/>
                </a:solidFill>
              </a:rPr>
              <a:t> </a:t>
            </a:r>
            <a:r>
              <a:rPr lang="sv-SE" sz="5400" dirty="0" err="1">
                <a:solidFill>
                  <a:srgbClr val="BC5840"/>
                </a:solidFill>
              </a:rPr>
              <a:t>you</a:t>
            </a:r>
            <a:r>
              <a:rPr lang="sv-SE" sz="5400" dirty="0">
                <a:solidFill>
                  <a:srgbClr val="BC5840"/>
                </a:solidFill>
              </a:rPr>
              <a:t> for </a:t>
            </a:r>
            <a:r>
              <a:rPr lang="sv-SE" sz="5400" dirty="0" err="1">
                <a:solidFill>
                  <a:srgbClr val="BC5840"/>
                </a:solidFill>
              </a:rPr>
              <a:t>today</a:t>
            </a:r>
            <a:r>
              <a:rPr lang="sv-SE" sz="5400" dirty="0">
                <a:solidFill>
                  <a:srgbClr val="BC5840"/>
                </a:solidFill>
              </a:rPr>
              <a:t> and </a:t>
            </a:r>
            <a:r>
              <a:rPr lang="sv-SE" sz="5400" dirty="0" err="1">
                <a:solidFill>
                  <a:srgbClr val="BC5840"/>
                </a:solidFill>
              </a:rPr>
              <a:t>good</a:t>
            </a:r>
            <a:r>
              <a:rPr lang="sv-SE" sz="5400" dirty="0">
                <a:solidFill>
                  <a:srgbClr val="BC5840"/>
                </a:solidFill>
              </a:rPr>
              <a:t> </a:t>
            </a:r>
            <a:r>
              <a:rPr lang="sv-SE" sz="5400" dirty="0" err="1">
                <a:solidFill>
                  <a:srgbClr val="BC5840"/>
                </a:solidFill>
              </a:rPr>
              <a:t>luck</a:t>
            </a:r>
            <a:r>
              <a:rPr lang="sv-SE" sz="5400" dirty="0">
                <a:solidFill>
                  <a:srgbClr val="BC5840"/>
                </a:solidFill>
              </a:rPr>
              <a:t>!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34D22B-A6DA-DCA6-AE07-3C634D690F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98" y="6320963"/>
            <a:ext cx="1358335" cy="282575"/>
          </a:xfrm>
        </p:spPr>
        <p:txBody>
          <a:bodyPr/>
          <a:lstStyle/>
          <a:p>
            <a:r>
              <a:rPr lang="sv-SE" dirty="0"/>
              <a:t>Group meeting 5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808D88-4F37-BE8B-FADD-F49D12A2A6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 dirty="0">
              <a:solidFill>
                <a:srgbClr val="BC5840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0AB3535-DD49-7843-ABCE-A6E58A3885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505330" y="1686776"/>
            <a:ext cx="4065739" cy="315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63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18591</TotalTime>
  <Words>294</Words>
  <Application>Microsoft Macintosh PowerPoint</Application>
  <PresentationFormat>Bredbild</PresentationFormat>
  <Paragraphs>51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2" baseType="lpstr">
      <vt:lpstr>Arial</vt:lpstr>
      <vt:lpstr>Calibri</vt:lpstr>
      <vt:lpstr>Larsseit</vt:lpstr>
      <vt:lpstr>Office-tema</vt:lpstr>
      <vt:lpstr> What’s  important</vt:lpstr>
      <vt:lpstr>Today´s planning</vt:lpstr>
      <vt:lpstr>Motivation</vt:lpstr>
      <vt:lpstr>Motivation</vt:lpstr>
      <vt:lpstr>Exercise 1   </vt:lpstr>
      <vt:lpstr>Exercise 2   </vt:lpstr>
      <vt:lpstr>Homework</vt:lpstr>
      <vt:lpstr> Thank you for today and good luck!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Sensibar AB Stockholm</dc:creator>
  <cp:lastModifiedBy>Johan Pahnke</cp:lastModifiedBy>
  <cp:revision>185</cp:revision>
  <dcterms:created xsi:type="dcterms:W3CDTF">2023-01-12T09:08:26Z</dcterms:created>
  <dcterms:modified xsi:type="dcterms:W3CDTF">2023-09-18T12:16:57Z</dcterms:modified>
</cp:coreProperties>
</file>