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323" r:id="rId3"/>
    <p:sldId id="285" r:id="rId4"/>
    <p:sldId id="308" r:id="rId5"/>
    <p:sldId id="324" r:id="rId6"/>
    <p:sldId id="319" r:id="rId7"/>
    <p:sldId id="325" r:id="rId8"/>
    <p:sldId id="321" r:id="rId9"/>
    <p:sldId id="317" r:id="rId10"/>
    <p:sldId id="307" r:id="rId11"/>
    <p:sldId id="31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2023-09-18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5400" dirty="0" err="1"/>
              <a:t>Take</a:t>
            </a:r>
            <a:r>
              <a:rPr lang="sv-SE" sz="5400" dirty="0"/>
              <a:t> </a:t>
            </a:r>
            <a:r>
              <a:rPr lang="sv-SE" sz="5400" dirty="0" err="1"/>
              <a:t>perspective</a:t>
            </a:r>
            <a:endParaRPr lang="sv-SE" sz="5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358335" cy="282575"/>
          </a:xfrm>
        </p:spPr>
        <p:txBody>
          <a:bodyPr/>
          <a:lstStyle/>
          <a:p>
            <a:r>
              <a:rPr lang="sv-SE" dirty="0"/>
              <a:t>Group meeting 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>
                <a:solidFill>
                  <a:srgbClr val="BC5840"/>
                </a:solidFill>
              </a:rPr>
              <a:t>Welcome</a:t>
            </a:r>
            <a:r>
              <a:rPr lang="sv-SE" dirty="0">
                <a:solidFill>
                  <a:srgbClr val="BC5840"/>
                </a:solidFill>
              </a:rPr>
              <a:t>!</a:t>
            </a:r>
          </a:p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1B47CF-56C9-EC48-AA47-A3BA67BC9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894" y="931668"/>
            <a:ext cx="5300237" cy="47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>
                <a:solidFill>
                  <a:srgbClr val="BC5840"/>
                </a:solidFill>
              </a:rPr>
              <a:t>Homework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640652"/>
            <a:ext cx="5684066" cy="3420110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Do Focus </a:t>
            </a:r>
            <a:r>
              <a:rPr lang="sv-SE" sz="2200" dirty="0" err="1"/>
              <a:t>exercise</a:t>
            </a:r>
            <a:r>
              <a:rPr lang="sv-SE" sz="2200" dirty="0"/>
              <a:t> 4 </a:t>
            </a:r>
            <a:r>
              <a:rPr lang="sv-SE" sz="2200" b="1" dirty="0" err="1">
                <a:solidFill>
                  <a:srgbClr val="BC5840"/>
                </a:solidFill>
              </a:rPr>
              <a:t>Changing</a:t>
            </a:r>
            <a:r>
              <a:rPr lang="sv-SE" sz="2200" b="1" dirty="0">
                <a:solidFill>
                  <a:srgbClr val="BC5840"/>
                </a:solidFill>
              </a:rPr>
              <a:t> focus </a:t>
            </a:r>
            <a:r>
              <a:rPr lang="sv-SE" sz="2200" dirty="0" err="1"/>
              <a:t>five</a:t>
            </a:r>
            <a:r>
              <a:rPr lang="sv-SE" sz="2200" dirty="0"/>
              <a:t> </a:t>
            </a:r>
            <a:r>
              <a:rPr lang="sv-SE" sz="2200" dirty="0" err="1"/>
              <a:t>times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Fill</a:t>
            </a:r>
            <a:r>
              <a:rPr lang="sv-SE" sz="2200" dirty="0"/>
              <a:t> in </a:t>
            </a:r>
            <a:r>
              <a:rPr lang="sv-SE" sz="2200" b="1" dirty="0" err="1">
                <a:solidFill>
                  <a:srgbClr val="BC5840"/>
                </a:solidFill>
              </a:rPr>
              <a:t>homework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sheet</a:t>
            </a:r>
            <a:r>
              <a:rPr lang="sv-SE" sz="2200" b="1" dirty="0">
                <a:solidFill>
                  <a:srgbClr val="BC5840"/>
                </a:solidFill>
              </a:rPr>
              <a:t> 4 </a:t>
            </a:r>
            <a:r>
              <a:rPr lang="sv-SE" sz="2200" dirty="0"/>
              <a:t>(My </a:t>
            </a:r>
            <a:r>
              <a:rPr lang="sv-SE" sz="2200" dirty="0" err="1"/>
              <a:t>thoughts</a:t>
            </a:r>
            <a:r>
              <a:rPr lang="sv-SE" sz="2200" dirty="0"/>
              <a:t>)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Fill</a:t>
            </a:r>
            <a:r>
              <a:rPr lang="sv-SE" sz="2200" dirty="0"/>
              <a:t> in </a:t>
            </a:r>
            <a:r>
              <a:rPr lang="sv-SE" sz="2200" b="1" dirty="0" err="1">
                <a:solidFill>
                  <a:srgbClr val="BC5840"/>
                </a:solidFill>
              </a:rPr>
              <a:t>weekly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planner</a:t>
            </a:r>
            <a:r>
              <a:rPr lang="sv-SE" sz="2200" b="1" dirty="0">
                <a:solidFill>
                  <a:srgbClr val="BC5840"/>
                </a:solidFill>
              </a:rPr>
              <a:t> 4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941366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>
                <a:solidFill>
                  <a:srgbClr val="BC5840"/>
                </a:solidFill>
              </a:rPr>
              <a:t>Thank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you</a:t>
            </a:r>
            <a:r>
              <a:rPr lang="sv-SE" sz="5400" dirty="0">
                <a:solidFill>
                  <a:srgbClr val="BC5840"/>
                </a:solidFill>
              </a:rPr>
              <a:t> for </a:t>
            </a:r>
            <a:r>
              <a:rPr lang="sv-SE" sz="5400" dirty="0" err="1">
                <a:solidFill>
                  <a:srgbClr val="BC5840"/>
                </a:solidFill>
              </a:rPr>
              <a:t>today</a:t>
            </a:r>
            <a:r>
              <a:rPr lang="sv-SE" sz="5400" dirty="0">
                <a:solidFill>
                  <a:srgbClr val="BC5840"/>
                </a:solidFill>
              </a:rPr>
              <a:t> and </a:t>
            </a:r>
            <a:r>
              <a:rPr lang="sv-SE" sz="5400" dirty="0" err="1">
                <a:solidFill>
                  <a:srgbClr val="BC5840"/>
                </a:solidFill>
              </a:rPr>
              <a:t>good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luck</a:t>
            </a:r>
            <a:r>
              <a:rPr lang="sv-SE" sz="5400" dirty="0">
                <a:solidFill>
                  <a:srgbClr val="BC5840"/>
                </a:solidFill>
              </a:rPr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Group meeting 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AB3535-DD49-7843-ABCE-A6E58A38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5330" y="1686776"/>
            <a:ext cx="4065739" cy="31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1 </a:t>
            </a:r>
          </a:p>
          <a:p>
            <a:pPr marL="342900" indent="-342900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homework</a:t>
            </a:r>
            <a:endParaRPr lang="sv-SE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Break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2</a:t>
            </a:r>
          </a:p>
          <a:p>
            <a:pPr marL="342900" indent="-342900"/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perspective-taking</a:t>
            </a:r>
            <a:endParaRPr lang="sv-SE" dirty="0"/>
          </a:p>
          <a:p>
            <a:pPr marL="342900" indent="-342900"/>
            <a:r>
              <a:rPr lang="sv-SE" dirty="0"/>
              <a:t>New </a:t>
            </a:r>
            <a:r>
              <a:rPr lang="sv-SE" dirty="0" err="1"/>
              <a:t>homework</a:t>
            </a:r>
            <a:endParaRPr lang="sv-SE" dirty="0"/>
          </a:p>
          <a:p>
            <a:pPr marL="342900" indent="-342900"/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group</a:t>
            </a:r>
            <a:r>
              <a:rPr lang="sv-SE" dirty="0"/>
              <a:t>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4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planning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1964268" y="2700336"/>
            <a:ext cx="203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to get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65624B-D03E-D74E-9786-08CC9584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64" y="549488"/>
            <a:ext cx="2614616" cy="23747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77276EE-BE08-CA4E-BCB3-3CB022A316C2}"/>
              </a:ext>
            </a:extLst>
          </p:cNvPr>
          <p:cNvSpPr txBox="1"/>
          <p:nvPr/>
        </p:nvSpPr>
        <p:spPr>
          <a:xfrm>
            <a:off x="5464537" y="1117983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can't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it’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2A065D-0759-BF49-A1F6-046685D3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170" y="2126791"/>
            <a:ext cx="2614616" cy="237474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3D8DE3DC-6001-A245-B4E6-C896223D7F8D}"/>
              </a:ext>
            </a:extLst>
          </p:cNvPr>
          <p:cNvSpPr txBox="1"/>
          <p:nvPr/>
        </p:nvSpPr>
        <p:spPr>
          <a:xfrm>
            <a:off x="8882898" y="2842043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1C287446-1926-5B48-90EF-E3254DA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4116" y="1917195"/>
            <a:ext cx="5211209" cy="3083786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6510272" cy="1293914"/>
          </a:xfrm>
        </p:spPr>
        <p:txBody>
          <a:bodyPr>
            <a:normAutofit fontScale="90000"/>
          </a:bodyPr>
          <a:lstStyle/>
          <a:p>
            <a:r>
              <a:rPr lang="sv-SE" dirty="0"/>
              <a:t>Step 5. Do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thing</a:t>
            </a:r>
            <a:r>
              <a:rPr lang="sv-SE" dirty="0"/>
              <a:t> at a </a:t>
            </a:r>
            <a:r>
              <a:rPr lang="sv-SE" dirty="0" err="1"/>
              <a:t>time</a:t>
            </a:r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4" y="2147583"/>
            <a:ext cx="5550716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900" dirty="0"/>
          </a:p>
          <a:p>
            <a:pPr>
              <a:lnSpc>
                <a:spcPct val="120000"/>
              </a:lnSpc>
            </a:pPr>
            <a:r>
              <a:rPr lang="sv-SE" sz="2200" dirty="0"/>
              <a:t>Be </a:t>
            </a:r>
            <a:r>
              <a:rPr lang="sv-SE" sz="2200" dirty="0" err="1"/>
              <a:t>focused</a:t>
            </a:r>
            <a:r>
              <a:rPr lang="sv-SE" sz="2200" dirty="0"/>
              <a:t> on </a:t>
            </a:r>
            <a:r>
              <a:rPr lang="sv-SE" sz="2200" dirty="0" err="1"/>
              <a:t>what's</a:t>
            </a:r>
            <a:r>
              <a:rPr lang="sv-SE" sz="2200" dirty="0"/>
              <a:t> happening right </a:t>
            </a:r>
            <a:r>
              <a:rPr lang="sv-SE" sz="2200" b="1" dirty="0" err="1">
                <a:solidFill>
                  <a:srgbClr val="BC5840"/>
                </a:solidFill>
              </a:rPr>
              <a:t>now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sv-SE" sz="2200" dirty="0" err="1"/>
              <a:t>Allow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 to </a:t>
            </a:r>
            <a:r>
              <a:rPr lang="sv-SE" sz="2200" b="1" dirty="0">
                <a:solidFill>
                  <a:srgbClr val="BC5840"/>
                </a:solidFill>
              </a:rPr>
              <a:t>come and go </a:t>
            </a:r>
            <a:r>
              <a:rPr lang="sv-SE" sz="2200" dirty="0" err="1"/>
              <a:t>without</a:t>
            </a:r>
            <a:r>
              <a:rPr lang="sv-SE" sz="2200" dirty="0"/>
              <a:t> </a:t>
            </a:r>
            <a:r>
              <a:rPr lang="sv-SE" sz="2200" dirty="0" err="1"/>
              <a:t>getting</a:t>
            </a:r>
            <a:r>
              <a:rPr lang="sv-SE" sz="2200" dirty="0"/>
              <a:t> </a:t>
            </a:r>
            <a:r>
              <a:rPr lang="sv-SE" sz="2200" dirty="0" err="1"/>
              <a:t>caught</a:t>
            </a:r>
            <a:r>
              <a:rPr lang="sv-SE" sz="2200" dirty="0"/>
              <a:t> in </a:t>
            </a:r>
            <a:r>
              <a:rPr lang="sv-SE" sz="2200" dirty="0" err="1"/>
              <a:t>them</a:t>
            </a: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53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1964268" y="2700336"/>
            <a:ext cx="203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to get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65624B-D03E-D74E-9786-08CC9584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64" y="549488"/>
            <a:ext cx="2614616" cy="23747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77276EE-BE08-CA4E-BCB3-3CB022A316C2}"/>
              </a:ext>
            </a:extLst>
          </p:cNvPr>
          <p:cNvSpPr txBox="1"/>
          <p:nvPr/>
        </p:nvSpPr>
        <p:spPr>
          <a:xfrm>
            <a:off x="5464537" y="1117983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can't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it’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2A065D-0759-BF49-A1F6-046685D3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170" y="2126791"/>
            <a:ext cx="2614616" cy="237474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3D8DE3DC-6001-A245-B4E6-C896223D7F8D}"/>
              </a:ext>
            </a:extLst>
          </p:cNvPr>
          <p:cNvSpPr txBox="1"/>
          <p:nvPr/>
        </p:nvSpPr>
        <p:spPr>
          <a:xfrm>
            <a:off x="8882898" y="2842043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D92CBBB1-0B21-5C4F-929E-5D48A9495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46" y="4902737"/>
            <a:ext cx="5706886" cy="1642815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763A95DB-21A1-5348-BE5A-E59721AC5E25}"/>
              </a:ext>
            </a:extLst>
          </p:cNvPr>
          <p:cNvSpPr txBox="1"/>
          <p:nvPr/>
        </p:nvSpPr>
        <p:spPr>
          <a:xfrm>
            <a:off x="3762022" y="5282812"/>
            <a:ext cx="514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I focus on the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conversation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thoughts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come and go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1C287446-1926-5B48-90EF-E3254DA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48722" y="1510792"/>
            <a:ext cx="3477207" cy="3607370"/>
          </a:xfrm>
          <a:prstGeom prst="rect">
            <a:avLst/>
          </a:prstGeom>
        </p:spPr>
      </p:pic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775506" cy="1293914"/>
          </a:xfrm>
        </p:spPr>
        <p:txBody>
          <a:bodyPr>
            <a:normAutofit fontScale="90000"/>
          </a:bodyPr>
          <a:lstStyle/>
          <a:p>
            <a:r>
              <a:rPr lang="sv-SE" dirty="0"/>
              <a:t>Step 6. </a:t>
            </a:r>
            <a:r>
              <a:rPr lang="sv-SE" dirty="0" err="1"/>
              <a:t>Doing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 </a:t>
            </a:r>
            <a:r>
              <a:rPr lang="sv-SE" dirty="0" err="1"/>
              <a:t>want</a:t>
            </a:r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5550715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sv-SE" sz="2200" dirty="0"/>
              <a:t>Do </a:t>
            </a:r>
            <a:r>
              <a:rPr lang="sv-SE" sz="2200" dirty="0" err="1"/>
              <a:t>what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want</a:t>
            </a:r>
            <a:r>
              <a:rPr lang="sv-SE" sz="2200" dirty="0"/>
              <a:t> </a:t>
            </a:r>
            <a:r>
              <a:rPr lang="sv-SE" sz="2200" dirty="0" err="1"/>
              <a:t>without</a:t>
            </a:r>
            <a:r>
              <a:rPr lang="sv-SE" sz="2200" dirty="0"/>
              <a:t> </a:t>
            </a:r>
            <a:r>
              <a:rPr lang="sv-SE" sz="2200" dirty="0" err="1"/>
              <a:t>letting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get in the </a:t>
            </a:r>
            <a:r>
              <a:rPr lang="sv-SE" sz="2200" b="1" dirty="0" err="1">
                <a:solidFill>
                  <a:srgbClr val="BC5840"/>
                </a:solidFill>
              </a:rPr>
              <a:t>way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8365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72" y="2131841"/>
            <a:ext cx="2614616" cy="2374744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FA04633-9547-BB45-89A9-0B6989C9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6" y="2835866"/>
            <a:ext cx="2463800" cy="16637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1964268" y="2700336"/>
            <a:ext cx="203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to get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65624B-D03E-D74E-9786-08CC95846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64" y="549488"/>
            <a:ext cx="2614616" cy="237474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77276EE-BE08-CA4E-BCB3-3CB022A316C2}"/>
              </a:ext>
            </a:extLst>
          </p:cNvPr>
          <p:cNvSpPr txBox="1"/>
          <p:nvPr/>
        </p:nvSpPr>
        <p:spPr>
          <a:xfrm>
            <a:off x="5464537" y="1117983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can't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handle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it’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2A065D-0759-BF49-A1F6-046685D3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170" y="2126791"/>
            <a:ext cx="2614616" cy="237474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3D8DE3DC-6001-A245-B4E6-C896223D7F8D}"/>
              </a:ext>
            </a:extLst>
          </p:cNvPr>
          <p:cNvSpPr txBox="1"/>
          <p:nvPr/>
        </p:nvSpPr>
        <p:spPr>
          <a:xfrm>
            <a:off x="8882898" y="2842043"/>
            <a:ext cx="16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It's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D92CBBB1-0B21-5C4F-929E-5D48A9495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025" y="4902737"/>
            <a:ext cx="5443538" cy="1642815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763A95DB-21A1-5348-BE5A-E59721AC5E25}"/>
              </a:ext>
            </a:extLst>
          </p:cNvPr>
          <p:cNvSpPr txBox="1"/>
          <p:nvPr/>
        </p:nvSpPr>
        <p:spPr>
          <a:xfrm>
            <a:off x="3886201" y="5282812"/>
            <a:ext cx="500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attentively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listen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letting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thoughts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disturb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Exercise 1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040565"/>
            <a:ext cx="5550716" cy="3420110"/>
          </a:xfrm>
        </p:spPr>
        <p:txBody>
          <a:bodyPr>
            <a:normAutofit/>
          </a:bodyPr>
          <a:lstStyle/>
          <a:p>
            <a:r>
              <a:rPr lang="sv-SE" sz="2200" b="1" dirty="0" err="1">
                <a:solidFill>
                  <a:srgbClr val="BC5840"/>
                </a:solidFill>
              </a:rPr>
              <a:t>Stand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up</a:t>
            </a:r>
            <a:r>
              <a:rPr lang="sv-SE" sz="2200" b="1" dirty="0">
                <a:solidFill>
                  <a:srgbClr val="BC5840"/>
                </a:solidFill>
              </a:rPr>
              <a:t> from the </a:t>
            </a:r>
            <a:r>
              <a:rPr lang="sv-SE" sz="2200" b="1" dirty="0" err="1">
                <a:solidFill>
                  <a:srgbClr val="BC5840"/>
                </a:solidFill>
              </a:rPr>
              <a:t>chair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sitting</a:t>
            </a:r>
            <a:r>
              <a:rPr lang="sv-SE" sz="2200" dirty="0"/>
              <a:t> on a </a:t>
            </a:r>
            <a:r>
              <a:rPr lang="sv-SE" sz="2200" b="1" dirty="0" err="1">
                <a:solidFill>
                  <a:srgbClr val="BC5840"/>
                </a:solidFill>
              </a:rPr>
              <a:t>chair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As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stand</a:t>
            </a:r>
            <a:r>
              <a:rPr lang="sv-SE" sz="2200" dirty="0"/>
              <a:t> </a:t>
            </a:r>
            <a:r>
              <a:rPr lang="sv-SE" sz="2200" dirty="0" err="1"/>
              <a:t>up</a:t>
            </a:r>
            <a:r>
              <a:rPr lang="sv-SE" sz="2200" dirty="0"/>
              <a:t> from the </a:t>
            </a:r>
            <a:r>
              <a:rPr lang="sv-SE" sz="2200" dirty="0" err="1"/>
              <a:t>chair</a:t>
            </a:r>
            <a:r>
              <a:rPr lang="sv-SE" sz="2200" dirty="0"/>
              <a:t>,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say</a:t>
            </a:r>
            <a:r>
              <a:rPr lang="sv-SE" sz="2200" dirty="0"/>
              <a:t> to </a:t>
            </a:r>
            <a:r>
              <a:rPr lang="sv-SE" sz="2200" dirty="0" err="1"/>
              <a:t>yourself</a:t>
            </a:r>
            <a:r>
              <a:rPr lang="sv-SE" sz="2200" dirty="0"/>
              <a:t>: </a:t>
            </a:r>
            <a:r>
              <a:rPr lang="sv-SE" sz="2200" b="1" dirty="0">
                <a:solidFill>
                  <a:srgbClr val="BC5840"/>
                </a:solidFill>
              </a:rPr>
              <a:t>'I </a:t>
            </a:r>
            <a:r>
              <a:rPr lang="sv-SE" sz="2200" b="1" dirty="0" err="1">
                <a:solidFill>
                  <a:srgbClr val="BC5840"/>
                </a:solidFill>
              </a:rPr>
              <a:t>can't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stand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up</a:t>
            </a:r>
            <a:r>
              <a:rPr lang="sv-SE" sz="2200" b="1" dirty="0">
                <a:solidFill>
                  <a:srgbClr val="BC5840"/>
                </a:solidFill>
              </a:rPr>
              <a:t> from the </a:t>
            </a:r>
            <a:r>
              <a:rPr lang="sv-SE" sz="2200" b="1" dirty="0" err="1">
                <a:solidFill>
                  <a:srgbClr val="BC5840"/>
                </a:solidFill>
              </a:rPr>
              <a:t>chair</a:t>
            </a:r>
            <a:r>
              <a:rPr lang="sv-SE" sz="2200" b="1" dirty="0">
                <a:solidFill>
                  <a:srgbClr val="BC5840"/>
                </a:solidFill>
              </a:rPr>
              <a:t>’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 </a:t>
            </a:r>
            <a:r>
              <a:rPr lang="sv-SE" sz="2200" dirty="0" err="1"/>
              <a:t>thoughts</a:t>
            </a:r>
            <a:r>
              <a:rPr lang="sv-SE" sz="2200" dirty="0"/>
              <a:t>, feelings, and </a:t>
            </a:r>
            <a:r>
              <a:rPr lang="sv-SE" sz="2200" dirty="0" err="1"/>
              <a:t>bodily</a:t>
            </a:r>
            <a:r>
              <a:rPr lang="sv-SE" sz="2200" dirty="0"/>
              <a:t>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experienced</a:t>
            </a:r>
            <a:r>
              <a:rPr lang="sv-SE" sz="2200" dirty="0"/>
              <a:t> </a:t>
            </a:r>
            <a:r>
              <a:rPr lang="sv-SE" sz="2200" dirty="0" err="1"/>
              <a:t>during</a:t>
            </a:r>
            <a:r>
              <a:rPr lang="sv-SE" sz="2200" dirty="0"/>
              <a:t> the </a:t>
            </a:r>
            <a:r>
              <a:rPr lang="sv-SE" sz="2200" dirty="0" err="1"/>
              <a:t>exercise</a:t>
            </a:r>
            <a:endParaRPr lang="sv-SE" sz="22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3B3F435-1EFF-BB42-A81E-E1BDE3C9823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51EE128-3F50-5F4E-BD6A-B6E47DEDE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722"/>
          <a:stretch/>
        </p:blipFill>
        <p:spPr>
          <a:xfrm>
            <a:off x="7857489" y="1189847"/>
            <a:ext cx="2292351" cy="39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Exercise 2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755504" cy="3420110"/>
          </a:xfrm>
        </p:spPr>
        <p:txBody>
          <a:bodyPr>
            <a:normAutofit/>
          </a:bodyPr>
          <a:lstStyle/>
          <a:p>
            <a:r>
              <a:rPr lang="sv-SE" sz="2200" dirty="0" err="1"/>
              <a:t>Use</a:t>
            </a:r>
            <a:r>
              <a:rPr lang="sv-SE" sz="2200" dirty="0"/>
              <a:t> the </a:t>
            </a:r>
            <a:r>
              <a:rPr lang="sv-SE" sz="2200" dirty="0" err="1"/>
              <a:t>worksheet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My </a:t>
            </a:r>
            <a:r>
              <a:rPr lang="sv-SE" sz="2200" b="1" dirty="0" err="1">
                <a:solidFill>
                  <a:srgbClr val="BC5840"/>
                </a:solidFill>
              </a:rPr>
              <a:t>thoughts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Notice</a:t>
            </a:r>
            <a:r>
              <a:rPr lang="sv-SE" sz="2200" dirty="0"/>
              <a:t> </a:t>
            </a:r>
            <a:r>
              <a:rPr lang="sv-SE" sz="2200" dirty="0" err="1"/>
              <a:t>if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have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evaluative</a:t>
            </a:r>
            <a:r>
              <a:rPr lang="sv-SE" sz="2200" dirty="0"/>
              <a:t> or </a:t>
            </a:r>
            <a:r>
              <a:rPr lang="sv-SE" sz="2200" b="1" dirty="0" err="1">
                <a:solidFill>
                  <a:srgbClr val="BC5840"/>
                </a:solidFill>
              </a:rPr>
              <a:t>comparative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 </a:t>
            </a:r>
            <a:r>
              <a:rPr lang="sv-SE" sz="2200" dirty="0" err="1"/>
              <a:t>during</a:t>
            </a:r>
            <a:r>
              <a:rPr lang="sv-SE" sz="2200" dirty="0"/>
              <a:t> the </a:t>
            </a:r>
            <a:r>
              <a:rPr lang="sv-SE" sz="2200" dirty="0" err="1"/>
              <a:t>exercise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, feelings, and physical </a:t>
            </a:r>
            <a:r>
              <a:rPr lang="sv-SE" sz="2200" dirty="0" err="1"/>
              <a:t>reactions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had</a:t>
            </a:r>
            <a:r>
              <a:rPr lang="sv-SE" sz="2200" dirty="0"/>
              <a:t> </a:t>
            </a:r>
            <a:r>
              <a:rPr lang="sv-SE" sz="2200" dirty="0" err="1"/>
              <a:t>during</a:t>
            </a:r>
            <a:r>
              <a:rPr lang="sv-SE" sz="2200" dirty="0"/>
              <a:t> the </a:t>
            </a:r>
            <a:r>
              <a:rPr lang="sv-SE" sz="2200" dirty="0" err="1"/>
              <a:t>exercise</a:t>
            </a:r>
            <a:endParaRPr lang="sv-SE" sz="22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4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3A97B82-FC62-704D-B266-7F3A9F8F3D1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63321" y="20473"/>
            <a:ext cx="4817276" cy="68170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6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16932</TotalTime>
  <Words>319</Words>
  <Application>Microsoft Macintosh PowerPoint</Application>
  <PresentationFormat>Bredbild</PresentationFormat>
  <Paragraphs>61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Larsseit</vt:lpstr>
      <vt:lpstr>Office-tema</vt:lpstr>
      <vt:lpstr> Take perspective</vt:lpstr>
      <vt:lpstr>Today´s planning</vt:lpstr>
      <vt:lpstr>PowerPoint-presentation</vt:lpstr>
      <vt:lpstr>Step 5. Do one thing at a time</vt:lpstr>
      <vt:lpstr>PowerPoint-presentation</vt:lpstr>
      <vt:lpstr>Step 6. Doing what I want</vt:lpstr>
      <vt:lpstr>PowerPoint-presentation</vt:lpstr>
      <vt:lpstr>Exercise 1  </vt:lpstr>
      <vt:lpstr>Exercise 2  </vt:lpstr>
      <vt:lpstr>Homework</vt:lpstr>
      <vt:lpstr> Thank you for today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173</cp:revision>
  <dcterms:created xsi:type="dcterms:W3CDTF">2023-01-12T09:08:26Z</dcterms:created>
  <dcterms:modified xsi:type="dcterms:W3CDTF">2023-09-18T12:14:57Z</dcterms:modified>
</cp:coreProperties>
</file>