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347" r:id="rId3"/>
    <p:sldId id="325" r:id="rId4"/>
    <p:sldId id="348" r:id="rId5"/>
    <p:sldId id="349" r:id="rId6"/>
    <p:sldId id="332" r:id="rId7"/>
    <p:sldId id="350" r:id="rId8"/>
    <p:sldId id="318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EEAD2E"/>
    <a:srgbClr val="2963A7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2023-09-24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10156054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/>
              <a:t>Life Map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8" y="6320963"/>
            <a:ext cx="1403491" cy="282575"/>
          </a:xfrm>
        </p:spPr>
        <p:txBody>
          <a:bodyPr>
            <a:normAutofit/>
          </a:bodyPr>
          <a:lstStyle/>
          <a:p>
            <a:r>
              <a:rPr lang="sv-SE" dirty="0"/>
              <a:t>Group Meeting 11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>
                <a:solidFill>
                  <a:srgbClr val="BC5840"/>
                </a:solidFill>
              </a:rPr>
              <a:t>Welcome</a:t>
            </a:r>
            <a:r>
              <a:rPr lang="sv-SE" dirty="0">
                <a:solidFill>
                  <a:srgbClr val="BC5840"/>
                </a:solidFill>
              </a:rPr>
              <a:t>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3038C6F-F1D1-D84C-BF49-C0CDA282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87106" y="1369127"/>
            <a:ext cx="5120230" cy="41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1 </a:t>
            </a:r>
          </a:p>
          <a:p>
            <a:pPr marL="342900" indent="-342900"/>
            <a:r>
              <a:rPr lang="sv-SE" dirty="0"/>
              <a:t>Focus </a:t>
            </a:r>
            <a:r>
              <a:rPr lang="sv-SE" dirty="0" err="1"/>
              <a:t>exercise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&amp; </a:t>
            </a:r>
            <a:r>
              <a:rPr lang="sv-SE" dirty="0" err="1"/>
              <a:t>now</a:t>
            </a:r>
            <a:endParaRPr lang="sv-SE" dirty="0"/>
          </a:p>
          <a:p>
            <a:pPr marL="342900" indent="-342900"/>
            <a:r>
              <a:rPr lang="sv-SE" dirty="0"/>
              <a:t>Review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homework</a:t>
            </a:r>
            <a:endParaRPr lang="sv-SE" dirty="0"/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Break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2</a:t>
            </a:r>
          </a:p>
          <a:p>
            <a:pPr marL="342900" indent="-342900"/>
            <a:r>
              <a:rPr lang="sv-SE" dirty="0" err="1"/>
              <a:t>About</a:t>
            </a:r>
            <a:r>
              <a:rPr lang="sv-SE" dirty="0"/>
              <a:t> the Life Map</a:t>
            </a:r>
          </a:p>
          <a:p>
            <a:pPr marL="342900" indent="-342900"/>
            <a:r>
              <a:rPr lang="sv-SE" dirty="0"/>
              <a:t>New </a:t>
            </a:r>
            <a:r>
              <a:rPr lang="sv-SE" dirty="0" err="1"/>
              <a:t>homework</a:t>
            </a:r>
            <a:endParaRPr lang="sv-SE" dirty="0"/>
          </a:p>
          <a:p>
            <a:pPr marL="342900" indent="-342900"/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group</a:t>
            </a:r>
            <a:r>
              <a:rPr lang="sv-SE" dirty="0"/>
              <a:t>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Life Map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meeting 11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 err="1"/>
              <a:t>Today´s</a:t>
            </a:r>
            <a:r>
              <a:rPr lang="sv-SE" dirty="0"/>
              <a:t> planning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C68C21-D5CB-E34F-9B93-09ECA3BD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Life map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Life Map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11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4"/>
            <a:ext cx="6126450" cy="3672835"/>
          </a:xfrm>
        </p:spPr>
        <p:txBody>
          <a:bodyPr>
            <a:normAutofit/>
          </a:bodyPr>
          <a:lstStyle/>
          <a:p>
            <a:r>
              <a:rPr lang="sv-SE" sz="2200" dirty="0"/>
              <a:t>The Life Map is a </a:t>
            </a:r>
            <a:r>
              <a:rPr lang="sv-SE" sz="2200" b="1" dirty="0" err="1">
                <a:solidFill>
                  <a:srgbClr val="BC5840"/>
                </a:solidFill>
              </a:rPr>
              <a:t>structured</a:t>
            </a:r>
            <a:r>
              <a:rPr lang="sv-SE" sz="2200" b="1" dirty="0">
                <a:solidFill>
                  <a:srgbClr val="BC5840"/>
                </a:solidFill>
              </a:rPr>
              <a:t> template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It </a:t>
            </a:r>
            <a:r>
              <a:rPr lang="sv-SE" sz="2200" dirty="0" err="1"/>
              <a:t>helps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to </a:t>
            </a:r>
            <a:r>
              <a:rPr lang="sv-SE" sz="2200" dirty="0" err="1"/>
              <a:t>continue</a:t>
            </a:r>
            <a:r>
              <a:rPr lang="sv-SE" sz="2200" dirty="0"/>
              <a:t> on </a:t>
            </a:r>
            <a:r>
              <a:rPr lang="sv-SE" sz="2200" b="1" dirty="0" err="1">
                <a:solidFill>
                  <a:srgbClr val="BC5840"/>
                </a:solidFill>
              </a:rPr>
              <a:t>your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own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Summarizes</a:t>
            </a:r>
            <a:r>
              <a:rPr lang="sv-SE" sz="2200" dirty="0"/>
              <a:t> </a:t>
            </a:r>
            <a:r>
              <a:rPr lang="sv-SE" sz="2200" dirty="0" err="1"/>
              <a:t>what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can</a:t>
            </a:r>
            <a:r>
              <a:rPr lang="sv-SE" sz="2200" dirty="0"/>
              <a:t> do </a:t>
            </a:r>
            <a:r>
              <a:rPr lang="sv-SE" sz="2200" dirty="0" err="1"/>
              <a:t>that</a:t>
            </a:r>
            <a:r>
              <a:rPr lang="sv-SE" sz="2200" dirty="0"/>
              <a:t> is </a:t>
            </a:r>
            <a:r>
              <a:rPr lang="sv-SE" sz="2200" dirty="0" err="1"/>
              <a:t>important</a:t>
            </a:r>
            <a:r>
              <a:rPr lang="sv-SE" sz="2200" dirty="0"/>
              <a:t> to </a:t>
            </a:r>
            <a:r>
              <a:rPr lang="sv-SE" sz="2200" dirty="0" err="1"/>
              <a:t>you</a:t>
            </a:r>
            <a:r>
              <a:rPr lang="sv-SE" sz="2200" dirty="0"/>
              <a:t>.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Helps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manage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obstacles</a:t>
            </a:r>
            <a:endParaRPr lang="sv-SE" sz="2200" b="1" dirty="0">
              <a:solidFill>
                <a:srgbClr val="BC5840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50D5AD9-3888-A641-A05E-A1118B4E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925" y="1725965"/>
            <a:ext cx="4340944" cy="35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Life map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Life Map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11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4"/>
            <a:ext cx="5900121" cy="3672835"/>
          </a:xfrm>
        </p:spPr>
        <p:txBody>
          <a:bodyPr>
            <a:normAutofit/>
          </a:bodyPr>
          <a:lstStyle/>
          <a:p>
            <a:r>
              <a:rPr lang="sv-SE" sz="2200" dirty="0"/>
              <a:t>The Life Map </a:t>
            </a:r>
            <a:r>
              <a:rPr lang="sv-SE" sz="2200" dirty="0" err="1"/>
              <a:t>contains</a:t>
            </a:r>
            <a:r>
              <a:rPr lang="sv-SE" sz="2200" dirty="0"/>
              <a:t> </a:t>
            </a:r>
            <a:r>
              <a:rPr lang="sv-SE" sz="2200" dirty="0" err="1"/>
              <a:t>four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questions</a:t>
            </a:r>
            <a:endParaRPr lang="sv-SE" sz="2200" dirty="0"/>
          </a:p>
          <a:p>
            <a:pPr marL="0" indent="0">
              <a:buNone/>
            </a:pPr>
            <a:endParaRPr lang="sv-SE" sz="22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r>
              <a:rPr lang="sv-SE" sz="2200" b="1" dirty="0">
                <a:solidFill>
                  <a:srgbClr val="BC5840"/>
                </a:solidFill>
              </a:rPr>
              <a:t>(1) </a:t>
            </a:r>
            <a:r>
              <a:rPr lang="sv-SE" sz="2200" dirty="0" err="1"/>
              <a:t>What’s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important</a:t>
            </a:r>
            <a:r>
              <a:rPr lang="sv-SE" sz="2200" dirty="0"/>
              <a:t>? (Life </a:t>
            </a:r>
            <a:r>
              <a:rPr lang="sv-SE" sz="2200" dirty="0" err="1"/>
              <a:t>values</a:t>
            </a:r>
            <a:r>
              <a:rPr lang="sv-SE" sz="2200" dirty="0"/>
              <a:t>)</a:t>
            </a:r>
            <a:endParaRPr lang="sv-SE" sz="2200" b="1" dirty="0">
              <a:solidFill>
                <a:srgbClr val="BC5840"/>
              </a:solidFill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BC5840"/>
                </a:solidFill>
              </a:rPr>
              <a:t>(2) </a:t>
            </a:r>
            <a:r>
              <a:rPr lang="sv-SE" sz="2200" dirty="0" err="1"/>
              <a:t>What</a:t>
            </a:r>
            <a:r>
              <a:rPr lang="sv-SE" sz="2200" dirty="0"/>
              <a:t> </a:t>
            </a:r>
            <a:r>
              <a:rPr lang="sv-SE" sz="2200" dirty="0" err="1"/>
              <a:t>will</a:t>
            </a:r>
            <a:r>
              <a:rPr lang="sv-SE" sz="2200" dirty="0"/>
              <a:t> I </a:t>
            </a:r>
            <a:r>
              <a:rPr lang="sv-SE" sz="2200" b="1" dirty="0">
                <a:solidFill>
                  <a:srgbClr val="BC5840"/>
                </a:solidFill>
              </a:rPr>
              <a:t>do</a:t>
            </a:r>
            <a:r>
              <a:rPr lang="sv-SE" sz="2200" dirty="0"/>
              <a:t> (</a:t>
            </a:r>
            <a:r>
              <a:rPr lang="sv-SE" sz="2200" dirty="0" err="1"/>
              <a:t>Goal</a:t>
            </a:r>
            <a:r>
              <a:rPr lang="sv-SE" sz="2200" dirty="0"/>
              <a:t> </a:t>
            </a:r>
            <a:r>
              <a:rPr lang="sv-SE" sz="2200" dirty="0" err="1"/>
              <a:t>behaviors</a:t>
            </a:r>
            <a:r>
              <a:rPr lang="sv-SE" sz="2200" dirty="0"/>
              <a:t>)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BC5840"/>
                </a:solidFill>
              </a:rPr>
              <a:t>(3) </a:t>
            </a:r>
            <a:r>
              <a:rPr lang="sv-SE" sz="2200" dirty="0" err="1"/>
              <a:t>What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prevents</a:t>
            </a:r>
            <a:r>
              <a:rPr lang="sv-SE" sz="2200" dirty="0"/>
              <a:t> </a:t>
            </a:r>
            <a:r>
              <a:rPr lang="sv-SE" sz="2200" dirty="0" err="1"/>
              <a:t>me</a:t>
            </a:r>
            <a:r>
              <a:rPr lang="sv-SE" sz="2200" dirty="0"/>
              <a:t>? (</a:t>
            </a:r>
            <a:r>
              <a:rPr lang="sv-SE" sz="2200" dirty="0" err="1"/>
              <a:t>Obstacles</a:t>
            </a:r>
            <a:r>
              <a:rPr lang="sv-SE" sz="2200" dirty="0"/>
              <a:t>)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BC5840"/>
                </a:solidFill>
              </a:rPr>
              <a:t>(4) </a:t>
            </a:r>
            <a:r>
              <a:rPr lang="sv-SE" sz="2200" dirty="0" err="1"/>
              <a:t>How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handle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the </a:t>
            </a:r>
            <a:r>
              <a:rPr lang="sv-SE" sz="2200" dirty="0" err="1"/>
              <a:t>obstacles</a:t>
            </a:r>
            <a:r>
              <a:rPr lang="sv-SE" sz="2200" dirty="0"/>
              <a:t> (</a:t>
            </a:r>
            <a:r>
              <a:rPr lang="sv-SE" sz="2200" dirty="0" err="1"/>
              <a:t>Strategies</a:t>
            </a:r>
            <a:r>
              <a:rPr lang="sv-SE" sz="2200" dirty="0"/>
              <a:t>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340AD7-2A6A-5741-9EE7-CA814542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925" y="1725965"/>
            <a:ext cx="4340944" cy="35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Life map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Life Map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11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4"/>
            <a:ext cx="6228050" cy="3672835"/>
          </a:xfrm>
        </p:spPr>
        <p:txBody>
          <a:bodyPr>
            <a:normAutofit/>
          </a:bodyPr>
          <a:lstStyle/>
          <a:p>
            <a:r>
              <a:rPr lang="sv-SE" sz="2200" dirty="0" err="1"/>
              <a:t>You</a:t>
            </a:r>
            <a:r>
              <a:rPr lang="sv-SE" sz="2200" dirty="0"/>
              <a:t> ask </a:t>
            </a:r>
            <a:r>
              <a:rPr lang="sv-SE" sz="2200" dirty="0" err="1"/>
              <a:t>each</a:t>
            </a:r>
            <a:r>
              <a:rPr lang="sv-SE" sz="2200" dirty="0"/>
              <a:t> </a:t>
            </a:r>
            <a:r>
              <a:rPr lang="sv-SE" sz="2200" dirty="0" err="1"/>
              <a:t>question</a:t>
            </a:r>
            <a:r>
              <a:rPr lang="sv-SE" sz="2200" dirty="0"/>
              <a:t> </a:t>
            </a:r>
            <a:r>
              <a:rPr lang="sv-SE" sz="2200" dirty="0" err="1"/>
              <a:t>within</a:t>
            </a:r>
            <a:r>
              <a:rPr lang="sv-SE" sz="2200" dirty="0"/>
              <a:t> </a:t>
            </a:r>
            <a:r>
              <a:rPr lang="sv-SE" sz="2200" dirty="0" err="1"/>
              <a:t>four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life</a:t>
            </a:r>
            <a:r>
              <a:rPr lang="sv-SE" sz="2200" b="1" dirty="0">
                <a:solidFill>
                  <a:srgbClr val="BC5840"/>
                </a:solidFill>
              </a:rPr>
              <a:t> areas</a:t>
            </a:r>
            <a:endParaRPr lang="sv-SE" sz="2200" dirty="0"/>
          </a:p>
          <a:p>
            <a:endParaRPr lang="sv-SE" sz="2200" b="1" dirty="0">
              <a:solidFill>
                <a:srgbClr val="0F564E"/>
              </a:solidFill>
            </a:endParaRPr>
          </a:p>
          <a:p>
            <a:pPr marL="0" indent="0">
              <a:buNone/>
            </a:pPr>
            <a:r>
              <a:rPr lang="sv-SE" sz="2200" b="1" dirty="0">
                <a:solidFill>
                  <a:srgbClr val="0F564E"/>
                </a:solidFill>
              </a:rPr>
              <a:t>(1) </a:t>
            </a:r>
            <a:r>
              <a:rPr lang="sv-SE" sz="2200" dirty="0"/>
              <a:t>Health</a:t>
            </a:r>
            <a:endParaRPr lang="sv-SE" sz="2200" b="1" dirty="0"/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2963A7"/>
                </a:solidFill>
              </a:rPr>
              <a:t>(2) </a:t>
            </a:r>
            <a:r>
              <a:rPr lang="sv-SE" sz="2200" dirty="0" err="1"/>
              <a:t>Work</a:t>
            </a:r>
            <a:r>
              <a:rPr lang="sv-SE" sz="2200" dirty="0"/>
              <a:t>/</a:t>
            </a:r>
            <a:r>
              <a:rPr lang="sv-SE" sz="2200" dirty="0" err="1"/>
              <a:t>activity</a:t>
            </a:r>
            <a:endParaRPr lang="sv-SE" sz="2200" dirty="0"/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BC5840"/>
                </a:solidFill>
              </a:rPr>
              <a:t>(3) </a:t>
            </a:r>
            <a:r>
              <a:rPr lang="sv-SE" sz="2200" dirty="0"/>
              <a:t>Relationships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EEAD2E"/>
                </a:solidFill>
              </a:rPr>
              <a:t>(4) </a:t>
            </a:r>
            <a:r>
              <a:rPr lang="sv-SE" sz="2200" dirty="0" err="1"/>
              <a:t>Leisure</a:t>
            </a:r>
            <a:endParaRPr lang="sv-SE" sz="22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566C63-DFDD-8E41-9FAC-711C4F45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925" y="1725965"/>
            <a:ext cx="4340944" cy="35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Exercise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6294"/>
            <a:ext cx="6194183" cy="3420110"/>
          </a:xfrm>
        </p:spPr>
        <p:txBody>
          <a:bodyPr>
            <a:normAutofit/>
          </a:bodyPr>
          <a:lstStyle/>
          <a:p>
            <a:r>
              <a:rPr lang="sv-SE" sz="2200" dirty="0" err="1"/>
              <a:t>Use</a:t>
            </a:r>
            <a:r>
              <a:rPr lang="sv-SE" sz="2200" dirty="0"/>
              <a:t> the </a:t>
            </a:r>
            <a:r>
              <a:rPr lang="sv-SE" sz="2200" dirty="0" err="1"/>
              <a:t>worksheet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Life map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Answer</a:t>
            </a:r>
            <a:r>
              <a:rPr lang="sv-SE" sz="2200" dirty="0"/>
              <a:t> the </a:t>
            </a:r>
            <a:r>
              <a:rPr lang="sv-SE" sz="2200" dirty="0" err="1"/>
              <a:t>four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questions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within</a:t>
            </a:r>
            <a:r>
              <a:rPr lang="sv-SE" sz="2200" dirty="0"/>
              <a:t> </a:t>
            </a:r>
            <a:r>
              <a:rPr lang="sv-SE" sz="2200" dirty="0" err="1"/>
              <a:t>each</a:t>
            </a:r>
            <a:r>
              <a:rPr lang="sv-SE" sz="2200" dirty="0"/>
              <a:t> </a:t>
            </a:r>
            <a:r>
              <a:rPr lang="sv-SE" sz="2200" dirty="0" err="1"/>
              <a:t>life</a:t>
            </a:r>
            <a:r>
              <a:rPr lang="sv-SE" sz="2200" dirty="0"/>
              <a:t> area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Talk </a:t>
            </a:r>
            <a:r>
              <a:rPr lang="sv-SE" sz="2200" b="1" dirty="0" err="1">
                <a:solidFill>
                  <a:srgbClr val="BC5840"/>
                </a:solidFill>
              </a:rPr>
              <a:t>together</a:t>
            </a:r>
            <a:r>
              <a:rPr lang="sv-SE" sz="2200" b="1" dirty="0">
                <a:solidFill>
                  <a:srgbClr val="BC5840"/>
                </a:solidFill>
              </a:rPr>
              <a:t> in the </a:t>
            </a:r>
            <a:r>
              <a:rPr lang="sv-SE" sz="2200" b="1" dirty="0" err="1">
                <a:solidFill>
                  <a:srgbClr val="BC5840"/>
                </a:solidFill>
              </a:rPr>
              <a:t>group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dirty="0" err="1"/>
              <a:t>answers</a:t>
            </a:r>
            <a:endParaRPr lang="sv-SE" sz="2200" dirty="0"/>
          </a:p>
          <a:p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Life Map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EBB8EC2-E43E-1844-B783-B734285E777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innehåll 5">
            <a:extLst>
              <a:ext uri="{FF2B5EF4-FFF2-40B4-BE49-F238E27FC236}">
                <a16:creationId xmlns:a16="http://schemas.microsoft.com/office/drawing/2014/main" id="{A6D0320C-CB71-7F4B-A678-9D4E2992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8466" y="-7031"/>
            <a:ext cx="4851177" cy="68650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8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 err="1">
                <a:solidFill>
                  <a:srgbClr val="BC5840"/>
                </a:solidFill>
              </a:rPr>
              <a:t>Homework</a:t>
            </a:r>
            <a:endParaRPr lang="sv-SE" dirty="0">
              <a:solidFill>
                <a:srgbClr val="BC584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29875"/>
            <a:ext cx="6769916" cy="4441139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Do </a:t>
            </a:r>
            <a:r>
              <a:rPr lang="sv-SE" sz="2200" dirty="0" err="1"/>
              <a:t>any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Focus </a:t>
            </a:r>
            <a:r>
              <a:rPr lang="sv-SE" sz="2200" b="1" dirty="0" err="1">
                <a:solidFill>
                  <a:srgbClr val="BC5840"/>
                </a:solidFill>
              </a:rPr>
              <a:t>exercise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five</a:t>
            </a:r>
            <a:r>
              <a:rPr lang="sv-SE" sz="2200" dirty="0"/>
              <a:t> </a:t>
            </a:r>
            <a:r>
              <a:rPr lang="sv-SE" sz="2200" dirty="0" err="1"/>
              <a:t>times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Do </a:t>
            </a:r>
            <a:r>
              <a:rPr lang="sv-SE" sz="2200" dirty="0" err="1"/>
              <a:t>one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goal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behavior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within</a:t>
            </a:r>
            <a:r>
              <a:rPr lang="sv-SE" sz="2200" dirty="0"/>
              <a:t> </a:t>
            </a:r>
            <a:r>
              <a:rPr lang="sv-SE" sz="2200" dirty="0" err="1"/>
              <a:t>each</a:t>
            </a:r>
            <a:r>
              <a:rPr lang="sv-SE" sz="2200" dirty="0"/>
              <a:t> </a:t>
            </a:r>
            <a:r>
              <a:rPr lang="sv-SE" sz="2200" dirty="0" err="1"/>
              <a:t>life</a:t>
            </a:r>
            <a:r>
              <a:rPr lang="sv-SE" sz="2200" dirty="0"/>
              <a:t> area: Health, </a:t>
            </a:r>
            <a:r>
              <a:rPr lang="sv-SE" sz="2200" dirty="0" err="1"/>
              <a:t>Work</a:t>
            </a:r>
            <a:r>
              <a:rPr lang="sv-SE" sz="2200" dirty="0"/>
              <a:t>/</a:t>
            </a:r>
            <a:r>
              <a:rPr lang="sv-SE" sz="2200" dirty="0" err="1"/>
              <a:t>activity</a:t>
            </a:r>
            <a:r>
              <a:rPr lang="sv-SE" sz="2200" dirty="0"/>
              <a:t>, Relationships, and </a:t>
            </a:r>
            <a:r>
              <a:rPr lang="sv-SE" sz="2200" dirty="0" err="1"/>
              <a:t>Leisure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 err="1"/>
              <a:t>Use</a:t>
            </a:r>
            <a:r>
              <a:rPr lang="sv-SE" sz="2200"/>
              <a:t> </a:t>
            </a:r>
            <a:r>
              <a:rPr lang="sv-SE" sz="2200" b="1" dirty="0">
                <a:solidFill>
                  <a:srgbClr val="BC5840"/>
                </a:solidFill>
              </a:rPr>
              <a:t>F</a:t>
            </a:r>
            <a:r>
              <a:rPr lang="sv-SE" sz="2200" b="1">
                <a:solidFill>
                  <a:srgbClr val="BC5840"/>
                </a:solidFill>
              </a:rPr>
              <a:t>ocus </a:t>
            </a:r>
            <a:r>
              <a:rPr lang="sv-SE" sz="2200" b="1" dirty="0" err="1">
                <a:solidFill>
                  <a:srgbClr val="BC5840"/>
                </a:solidFill>
              </a:rPr>
              <a:t>training</a:t>
            </a:r>
            <a:r>
              <a:rPr lang="sv-SE" sz="2200" dirty="0"/>
              <a:t>, </a:t>
            </a:r>
            <a:r>
              <a:rPr lang="sv-SE" sz="2200" b="1" dirty="0" err="1">
                <a:solidFill>
                  <a:srgbClr val="BC5840"/>
                </a:solidFill>
              </a:rPr>
              <a:t>perspective</a:t>
            </a:r>
            <a:r>
              <a:rPr lang="sv-SE" sz="2200" dirty="0"/>
              <a:t>, </a:t>
            </a:r>
            <a:r>
              <a:rPr lang="sv-SE" sz="2200" b="1" dirty="0">
                <a:solidFill>
                  <a:srgbClr val="BC5840"/>
                </a:solidFill>
              </a:rPr>
              <a:t>acceptance</a:t>
            </a:r>
            <a:r>
              <a:rPr lang="sv-SE" sz="2200" dirty="0"/>
              <a:t>, and </a:t>
            </a:r>
            <a:r>
              <a:rPr lang="sv-SE" sz="2200" b="1" dirty="0" err="1">
                <a:solidFill>
                  <a:srgbClr val="BC5840"/>
                </a:solidFill>
              </a:rPr>
              <a:t>life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values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when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do the </a:t>
            </a:r>
            <a:r>
              <a:rPr lang="sv-SE" sz="2200" dirty="0" err="1"/>
              <a:t>goal</a:t>
            </a:r>
            <a:r>
              <a:rPr lang="sv-SE" sz="2200" dirty="0"/>
              <a:t> </a:t>
            </a:r>
            <a:r>
              <a:rPr lang="sv-SE" sz="2200" dirty="0" err="1"/>
              <a:t>behaviors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 err="1"/>
              <a:t>Fill</a:t>
            </a:r>
            <a:r>
              <a:rPr lang="sv-SE" sz="2200" dirty="0"/>
              <a:t> in </a:t>
            </a:r>
            <a:r>
              <a:rPr lang="sv-SE" sz="2200" b="1" dirty="0" err="1">
                <a:solidFill>
                  <a:srgbClr val="BC5840"/>
                </a:solidFill>
              </a:rPr>
              <a:t>weekly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planner</a:t>
            </a:r>
            <a:r>
              <a:rPr lang="sv-SE" sz="2200" b="1" dirty="0">
                <a:solidFill>
                  <a:srgbClr val="BC5840"/>
                </a:solidFill>
              </a:rPr>
              <a:t> 11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Life Map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390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6941366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 err="1">
                <a:solidFill>
                  <a:srgbClr val="BC5840"/>
                </a:solidFill>
              </a:rPr>
              <a:t>Thank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you</a:t>
            </a:r>
            <a:r>
              <a:rPr lang="sv-SE" sz="5400" dirty="0">
                <a:solidFill>
                  <a:srgbClr val="BC5840"/>
                </a:solidFill>
              </a:rPr>
              <a:t> for </a:t>
            </a:r>
            <a:r>
              <a:rPr lang="sv-SE" sz="5400" dirty="0" err="1">
                <a:solidFill>
                  <a:srgbClr val="BC5840"/>
                </a:solidFill>
              </a:rPr>
              <a:t>today</a:t>
            </a:r>
            <a:r>
              <a:rPr lang="sv-SE" sz="5400" dirty="0">
                <a:solidFill>
                  <a:srgbClr val="BC5840"/>
                </a:solidFill>
              </a:rPr>
              <a:t> and </a:t>
            </a:r>
            <a:r>
              <a:rPr lang="sv-SE" sz="5400" dirty="0" err="1">
                <a:solidFill>
                  <a:srgbClr val="BC5840"/>
                </a:solidFill>
              </a:rPr>
              <a:t>good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luck</a:t>
            </a:r>
            <a:r>
              <a:rPr lang="sv-SE" sz="5400" dirty="0">
                <a:solidFill>
                  <a:srgbClr val="BC5840"/>
                </a:solidFill>
              </a:rPr>
              <a:t>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8" y="6320963"/>
            <a:ext cx="1335758" cy="282575"/>
          </a:xfrm>
        </p:spPr>
        <p:txBody>
          <a:bodyPr/>
          <a:lstStyle/>
          <a:p>
            <a:r>
              <a:rPr lang="sv-SE" dirty="0"/>
              <a:t>Group </a:t>
            </a:r>
            <a:r>
              <a:rPr lang="sv-SE"/>
              <a:t>meeting 11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AB3535-DD49-7843-ABCE-A6E58A38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05330" y="1686776"/>
            <a:ext cx="4065739" cy="31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20262</TotalTime>
  <Words>259</Words>
  <Application>Microsoft Macintosh PowerPoint</Application>
  <PresentationFormat>Bredbild</PresentationFormat>
  <Paragraphs>55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Larsseit</vt:lpstr>
      <vt:lpstr>Office-tema</vt:lpstr>
      <vt:lpstr> Life Map</vt:lpstr>
      <vt:lpstr>Today´s planning</vt:lpstr>
      <vt:lpstr>Life map</vt:lpstr>
      <vt:lpstr>Life map</vt:lpstr>
      <vt:lpstr>Life map</vt:lpstr>
      <vt:lpstr>Exercise   </vt:lpstr>
      <vt:lpstr>Homework</vt:lpstr>
      <vt:lpstr> Thank you for today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261</cp:revision>
  <dcterms:created xsi:type="dcterms:W3CDTF">2023-01-12T09:08:26Z</dcterms:created>
  <dcterms:modified xsi:type="dcterms:W3CDTF">2023-09-24T14:13:12Z</dcterms:modified>
</cp:coreProperties>
</file>